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447" r:id="rId6"/>
    <p:sldId id="879" r:id="rId7"/>
    <p:sldId id="259" r:id="rId8"/>
    <p:sldId id="261" r:id="rId9"/>
    <p:sldId id="267" r:id="rId10"/>
    <p:sldId id="888" r:id="rId11"/>
    <p:sldId id="887" r:id="rId12"/>
    <p:sldId id="264" r:id="rId13"/>
    <p:sldId id="882" r:id="rId14"/>
    <p:sldId id="883" r:id="rId15"/>
    <p:sldId id="884" r:id="rId16"/>
    <p:sldId id="885" r:id="rId17"/>
    <p:sldId id="880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E9"/>
    <a:srgbClr val="35C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193E7A-1FE6-4331-82DA-9A115EEB8011}" v="423" dt="2025-11-27T08:08:52.547"/>
    <p1510:client id="{1388AAD5-9C6D-4DF4-85BC-95E551D29471}" v="79" dt="2025-11-27T08:06:19.654"/>
    <p1510:client id="{26B9012D-E1B3-4CE7-B404-63A6F9CE036B}" v="1" dt="2025-11-27T08:24:14.749"/>
    <p1510:client id="{3C327302-6E06-4080-8D1D-9AFFE4375CFC}" v="20" dt="2025-11-26T23:32:25.174"/>
    <p1510:client id="{3EBB6C14-914F-49C6-9178-54F69CC4CCEE}" v="2" dt="2025-11-27T08:13:06.301"/>
    <p1510:client id="{53778F2B-ECE3-46F4-9315-9D83A460947E}" v="243" dt="2025-11-27T08:23:39.441"/>
    <p1510:client id="{9BEE59B0-411B-44D3-865D-83DDF4F88F1A}" v="57" dt="2025-11-27T07:40:05.767"/>
    <p1510:client id="{A3FEFC15-81A6-49A3-9BBC-DF189B8174DE}" v="250" dt="2025-11-27T08:23:31.415"/>
    <p1510:client id="{A7DD5A6A-E8E3-4873-BE73-E7261081A52D}" v="48" dt="2025-11-27T07:57:37.369"/>
    <p1510:client id="{A9AE43D7-3B78-4D0F-B8A0-E5F9D8F7A0A8}" v="42" dt="2025-11-27T07:49:03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Osypchuk" userId="6257a2c2-b05b-4b32-a01d-7dfd5824c4da" providerId="ADAL" clId="{613B7181-5B72-41A7-AE4C-F1208F4958FC}"/>
    <pc:docChg chg="undo redo custSel addSld delSld modSld sldOrd">
      <pc:chgData name="Anna Osypchuk" userId="6257a2c2-b05b-4b32-a01d-7dfd5824c4da" providerId="ADAL" clId="{613B7181-5B72-41A7-AE4C-F1208F4958FC}" dt="2025-11-26T23:40:42.397" v="1602" actId="20577"/>
      <pc:docMkLst>
        <pc:docMk/>
      </pc:docMkLst>
      <pc:sldChg chg="modSp mod">
        <pc:chgData name="Anna Osypchuk" userId="6257a2c2-b05b-4b32-a01d-7dfd5824c4da" providerId="ADAL" clId="{613B7181-5B72-41A7-AE4C-F1208F4958FC}" dt="2025-11-26T23:27:49.972" v="1370" actId="14100"/>
        <pc:sldMkLst>
          <pc:docMk/>
          <pc:sldMk cId="1889946323" sldId="257"/>
        </pc:sldMkLst>
        <pc:spChg chg="mod">
          <ac:chgData name="Anna Osypchuk" userId="6257a2c2-b05b-4b32-a01d-7dfd5824c4da" providerId="ADAL" clId="{613B7181-5B72-41A7-AE4C-F1208F4958FC}" dt="2025-11-26T23:27:29.099" v="1356" actId="20577"/>
          <ac:spMkLst>
            <pc:docMk/>
            <pc:sldMk cId="1889946323" sldId="257"/>
            <ac:spMk id="12" creationId="{424277D0-176C-4808-BDD2-9B853D520F82}"/>
          </ac:spMkLst>
        </pc:spChg>
        <pc:spChg chg="mod">
          <ac:chgData name="Anna Osypchuk" userId="6257a2c2-b05b-4b32-a01d-7dfd5824c4da" providerId="ADAL" clId="{613B7181-5B72-41A7-AE4C-F1208F4958FC}" dt="2025-11-26T23:27:49.972" v="1370" actId="14100"/>
          <ac:spMkLst>
            <pc:docMk/>
            <pc:sldMk cId="1889946323" sldId="257"/>
            <ac:spMk id="17" creationId="{867190DB-433F-485E-AB68-D3F74A21C5B4}"/>
          </ac:spMkLst>
        </pc:spChg>
      </pc:sldChg>
      <pc:sldChg chg="modSp mod">
        <pc:chgData name="Anna Osypchuk" userId="6257a2c2-b05b-4b32-a01d-7dfd5824c4da" providerId="ADAL" clId="{613B7181-5B72-41A7-AE4C-F1208F4958FC}" dt="2025-11-26T22:38:10.871" v="76" actId="20577"/>
        <pc:sldMkLst>
          <pc:docMk/>
          <pc:sldMk cId="3062465548" sldId="258"/>
        </pc:sldMkLst>
        <pc:spChg chg="mod">
          <ac:chgData name="Anna Osypchuk" userId="6257a2c2-b05b-4b32-a01d-7dfd5824c4da" providerId="ADAL" clId="{613B7181-5B72-41A7-AE4C-F1208F4958FC}" dt="2025-11-26T22:37:34.507" v="26" actId="20577"/>
          <ac:spMkLst>
            <pc:docMk/>
            <pc:sldMk cId="3062465548" sldId="258"/>
            <ac:spMk id="4" creationId="{893A9576-D946-4149-B043-66B4290C7101}"/>
          </ac:spMkLst>
        </pc:spChg>
        <pc:spChg chg="mod">
          <ac:chgData name="Anna Osypchuk" userId="6257a2c2-b05b-4b32-a01d-7dfd5824c4da" providerId="ADAL" clId="{613B7181-5B72-41A7-AE4C-F1208F4958FC}" dt="2025-11-26T22:38:10.871" v="76" actId="20577"/>
          <ac:spMkLst>
            <pc:docMk/>
            <pc:sldMk cId="3062465548" sldId="258"/>
            <ac:spMk id="5" creationId="{DC61FB89-1A83-460F-89C1-DA47A2BFC282}"/>
          </ac:spMkLst>
        </pc:spChg>
      </pc:sldChg>
      <pc:sldChg chg="addSp delSp modSp mod">
        <pc:chgData name="Anna Osypchuk" userId="6257a2c2-b05b-4b32-a01d-7dfd5824c4da" providerId="ADAL" clId="{613B7181-5B72-41A7-AE4C-F1208F4958FC}" dt="2025-11-26T22:43:26.598" v="116" actId="20577"/>
        <pc:sldMkLst>
          <pc:docMk/>
          <pc:sldMk cId="3752607490" sldId="259"/>
        </pc:sldMkLst>
        <pc:spChg chg="add mod">
          <ac:chgData name="Anna Osypchuk" userId="6257a2c2-b05b-4b32-a01d-7dfd5824c4da" providerId="ADAL" clId="{613B7181-5B72-41A7-AE4C-F1208F4958FC}" dt="2025-11-26T22:42:28.030" v="83"/>
          <ac:spMkLst>
            <pc:docMk/>
            <pc:sldMk cId="3752607490" sldId="259"/>
            <ac:spMk id="6" creationId="{06703D0D-1298-DD6B-7DB2-063EC27F7259}"/>
          </ac:spMkLst>
        </pc:spChg>
        <pc:spChg chg="add mod">
          <ac:chgData name="Anna Osypchuk" userId="6257a2c2-b05b-4b32-a01d-7dfd5824c4da" providerId="ADAL" clId="{613B7181-5B72-41A7-AE4C-F1208F4958FC}" dt="2025-11-26T22:42:28.030" v="83"/>
          <ac:spMkLst>
            <pc:docMk/>
            <pc:sldMk cId="3752607490" sldId="259"/>
            <ac:spMk id="7" creationId="{F851D530-FBA7-492E-7706-B2B2FD7963D2}"/>
          </ac:spMkLst>
        </pc:spChg>
        <pc:spChg chg="mod">
          <ac:chgData name="Anna Osypchuk" userId="6257a2c2-b05b-4b32-a01d-7dfd5824c4da" providerId="ADAL" clId="{613B7181-5B72-41A7-AE4C-F1208F4958FC}" dt="2025-11-26T22:42:53.484" v="95" actId="1076"/>
          <ac:spMkLst>
            <pc:docMk/>
            <pc:sldMk cId="3752607490" sldId="259"/>
            <ac:spMk id="10" creationId="{8F7CA995-249C-4103-93EE-BB6DC51A7B01}"/>
          </ac:spMkLst>
        </pc:spChg>
        <pc:spChg chg="mod">
          <ac:chgData name="Anna Osypchuk" userId="6257a2c2-b05b-4b32-a01d-7dfd5824c4da" providerId="ADAL" clId="{613B7181-5B72-41A7-AE4C-F1208F4958FC}" dt="2025-11-26T22:43:26.598" v="116" actId="20577"/>
          <ac:spMkLst>
            <pc:docMk/>
            <pc:sldMk cId="3752607490" sldId="259"/>
            <ac:spMk id="17" creationId="{B22D36D9-165B-411F-8B17-E2B7A7FA1F23}"/>
          </ac:spMkLst>
        </pc:spChg>
        <pc:picChg chg="add mod">
          <ac:chgData name="Anna Osypchuk" userId="6257a2c2-b05b-4b32-a01d-7dfd5824c4da" providerId="ADAL" clId="{613B7181-5B72-41A7-AE4C-F1208F4958FC}" dt="2025-11-26T22:42:28.030" v="83"/>
          <ac:picMkLst>
            <pc:docMk/>
            <pc:sldMk cId="3752607490" sldId="259"/>
            <ac:picMk id="2" creationId="{16D06445-3F74-01EE-04E2-FEBFE5CB11BD}"/>
          </ac:picMkLst>
        </pc:picChg>
        <pc:picChg chg="add mod">
          <ac:chgData name="Anna Osypchuk" userId="6257a2c2-b05b-4b32-a01d-7dfd5824c4da" providerId="ADAL" clId="{613B7181-5B72-41A7-AE4C-F1208F4958FC}" dt="2025-11-26T22:42:28.030" v="83"/>
          <ac:picMkLst>
            <pc:docMk/>
            <pc:sldMk cId="3752607490" sldId="259"/>
            <ac:picMk id="3" creationId="{C68C3BDD-62A5-E09A-C21C-E8848CDEE6AE}"/>
          </ac:picMkLst>
        </pc:picChg>
        <pc:picChg chg="add mod">
          <ac:chgData name="Anna Osypchuk" userId="6257a2c2-b05b-4b32-a01d-7dfd5824c4da" providerId="ADAL" clId="{613B7181-5B72-41A7-AE4C-F1208F4958FC}" dt="2025-11-26T22:42:28.030" v="83"/>
          <ac:picMkLst>
            <pc:docMk/>
            <pc:sldMk cId="3752607490" sldId="259"/>
            <ac:picMk id="4" creationId="{B493F753-8810-3D84-F56D-1495331A0B69}"/>
          </ac:picMkLst>
        </pc:picChg>
        <pc:picChg chg="add mod">
          <ac:chgData name="Anna Osypchuk" userId="6257a2c2-b05b-4b32-a01d-7dfd5824c4da" providerId="ADAL" clId="{613B7181-5B72-41A7-AE4C-F1208F4958FC}" dt="2025-11-26T22:42:28.030" v="83"/>
          <ac:picMkLst>
            <pc:docMk/>
            <pc:sldMk cId="3752607490" sldId="259"/>
            <ac:picMk id="5" creationId="{1A7EB921-1C3E-E5C6-958B-EBDA8F1EEED7}"/>
          </ac:picMkLst>
        </pc:picChg>
        <pc:picChg chg="add mod">
          <ac:chgData name="Anna Osypchuk" userId="6257a2c2-b05b-4b32-a01d-7dfd5824c4da" providerId="ADAL" clId="{613B7181-5B72-41A7-AE4C-F1208F4958FC}" dt="2025-11-26T22:42:28.030" v="83"/>
          <ac:picMkLst>
            <pc:docMk/>
            <pc:sldMk cId="3752607490" sldId="259"/>
            <ac:picMk id="8" creationId="{4EFA762A-79B9-C0EF-3934-33CD7B042085}"/>
          </ac:picMkLst>
        </pc:picChg>
        <pc:picChg chg="add mod">
          <ac:chgData name="Anna Osypchuk" userId="6257a2c2-b05b-4b32-a01d-7dfd5824c4da" providerId="ADAL" clId="{613B7181-5B72-41A7-AE4C-F1208F4958FC}" dt="2025-11-26T22:42:28.030" v="83"/>
          <ac:picMkLst>
            <pc:docMk/>
            <pc:sldMk cId="3752607490" sldId="259"/>
            <ac:picMk id="9" creationId="{4967BE7B-3FA9-BB96-A4FA-64DF59F72927}"/>
          </ac:picMkLst>
        </pc:picChg>
        <pc:picChg chg="add mod">
          <ac:chgData name="Anna Osypchuk" userId="6257a2c2-b05b-4b32-a01d-7dfd5824c4da" providerId="ADAL" clId="{613B7181-5B72-41A7-AE4C-F1208F4958FC}" dt="2025-11-26T22:42:28.030" v="83"/>
          <ac:picMkLst>
            <pc:docMk/>
            <pc:sldMk cId="3752607490" sldId="259"/>
            <ac:picMk id="11" creationId="{2D4F7F9C-AD05-EFCC-02CE-D9BACCF9B741}"/>
          </ac:picMkLst>
        </pc:picChg>
        <pc:picChg chg="del">
          <ac:chgData name="Anna Osypchuk" userId="6257a2c2-b05b-4b32-a01d-7dfd5824c4da" providerId="ADAL" clId="{613B7181-5B72-41A7-AE4C-F1208F4958FC}" dt="2025-11-26T22:42:26.803" v="82" actId="478"/>
          <ac:picMkLst>
            <pc:docMk/>
            <pc:sldMk cId="3752607490" sldId="259"/>
            <ac:picMk id="13" creationId="{EBBCF6B3-62C1-4FDA-AC57-86786CCF27AE}"/>
          </ac:picMkLst>
        </pc:picChg>
      </pc:sldChg>
      <pc:sldChg chg="del">
        <pc:chgData name="Anna Osypchuk" userId="6257a2c2-b05b-4b32-a01d-7dfd5824c4da" providerId="ADAL" clId="{613B7181-5B72-41A7-AE4C-F1208F4958FC}" dt="2025-11-26T23:27:19.985" v="1355" actId="2696"/>
        <pc:sldMkLst>
          <pc:docMk/>
          <pc:sldMk cId="2102611448" sldId="260"/>
        </pc:sldMkLst>
      </pc:sldChg>
      <pc:sldChg chg="modSp mod">
        <pc:chgData name="Anna Osypchuk" userId="6257a2c2-b05b-4b32-a01d-7dfd5824c4da" providerId="ADAL" clId="{613B7181-5B72-41A7-AE4C-F1208F4958FC}" dt="2025-11-26T22:50:31.354" v="324" actId="20577"/>
        <pc:sldMkLst>
          <pc:docMk/>
          <pc:sldMk cId="1383962640" sldId="261"/>
        </pc:sldMkLst>
        <pc:spChg chg="mod">
          <ac:chgData name="Anna Osypchuk" userId="6257a2c2-b05b-4b32-a01d-7dfd5824c4da" providerId="ADAL" clId="{613B7181-5B72-41A7-AE4C-F1208F4958FC}" dt="2025-11-26T22:49:58.356" v="276" actId="20577"/>
          <ac:spMkLst>
            <pc:docMk/>
            <pc:sldMk cId="1383962640" sldId="261"/>
            <ac:spMk id="4" creationId="{F1340C18-6335-49F1-A615-DE6E6F088EF0}"/>
          </ac:spMkLst>
        </pc:spChg>
        <pc:spChg chg="mod">
          <ac:chgData name="Anna Osypchuk" userId="6257a2c2-b05b-4b32-a01d-7dfd5824c4da" providerId="ADAL" clId="{613B7181-5B72-41A7-AE4C-F1208F4958FC}" dt="2025-11-26T22:50:31.354" v="324" actId="20577"/>
          <ac:spMkLst>
            <pc:docMk/>
            <pc:sldMk cId="1383962640" sldId="261"/>
            <ac:spMk id="6" creationId="{46CE539B-CE9A-4C44-920C-E2D8711D6A58}"/>
          </ac:spMkLst>
        </pc:spChg>
        <pc:spChg chg="mod">
          <ac:chgData name="Anna Osypchuk" userId="6257a2c2-b05b-4b32-a01d-7dfd5824c4da" providerId="ADAL" clId="{613B7181-5B72-41A7-AE4C-F1208F4958FC}" dt="2025-11-26T22:45:25.750" v="140" actId="1076"/>
          <ac:spMkLst>
            <pc:docMk/>
            <pc:sldMk cId="1383962640" sldId="261"/>
            <ac:spMk id="16" creationId="{467BC7E2-6B77-436E-A84C-C5947DD5A0C6}"/>
          </ac:spMkLst>
        </pc:spChg>
      </pc:sldChg>
      <pc:sldChg chg="del ord">
        <pc:chgData name="Anna Osypchuk" userId="6257a2c2-b05b-4b32-a01d-7dfd5824c4da" providerId="ADAL" clId="{613B7181-5B72-41A7-AE4C-F1208F4958FC}" dt="2025-11-26T22:38:51.619" v="80" actId="2696"/>
        <pc:sldMkLst>
          <pc:docMk/>
          <pc:sldMk cId="2281954203" sldId="263"/>
        </pc:sldMkLst>
      </pc:sldChg>
      <pc:sldChg chg="addSp delSp modSp mod">
        <pc:chgData name="Anna Osypchuk" userId="6257a2c2-b05b-4b32-a01d-7dfd5824c4da" providerId="ADAL" clId="{613B7181-5B72-41A7-AE4C-F1208F4958FC}" dt="2025-11-26T23:01:47.053" v="798" actId="27636"/>
        <pc:sldMkLst>
          <pc:docMk/>
          <pc:sldMk cId="130986994" sldId="264"/>
        </pc:sldMkLst>
        <pc:spChg chg="mod">
          <ac:chgData name="Anna Osypchuk" userId="6257a2c2-b05b-4b32-a01d-7dfd5824c4da" providerId="ADAL" clId="{613B7181-5B72-41A7-AE4C-F1208F4958FC}" dt="2025-11-26T22:59:42.859" v="741" actId="1076"/>
          <ac:spMkLst>
            <pc:docMk/>
            <pc:sldMk cId="130986994" sldId="264"/>
            <ac:spMk id="4" creationId="{F1340C18-6335-49F1-A615-DE6E6F088EF0}"/>
          </ac:spMkLst>
        </pc:spChg>
        <pc:spChg chg="add del mod">
          <ac:chgData name="Anna Osypchuk" userId="6257a2c2-b05b-4b32-a01d-7dfd5824c4da" providerId="ADAL" clId="{613B7181-5B72-41A7-AE4C-F1208F4958FC}" dt="2025-11-26T23:00:36.539" v="747"/>
          <ac:spMkLst>
            <pc:docMk/>
            <pc:sldMk cId="130986994" sldId="264"/>
            <ac:spMk id="5" creationId="{9B211A04-649D-7F2B-88D9-77689E258123}"/>
          </ac:spMkLst>
        </pc:spChg>
        <pc:spChg chg="del mod">
          <ac:chgData name="Anna Osypchuk" userId="6257a2c2-b05b-4b32-a01d-7dfd5824c4da" providerId="ADAL" clId="{613B7181-5B72-41A7-AE4C-F1208F4958FC}" dt="2025-11-26T22:58:59.906" v="737" actId="478"/>
          <ac:spMkLst>
            <pc:docMk/>
            <pc:sldMk cId="130986994" sldId="264"/>
            <ac:spMk id="6" creationId="{46CE539B-CE9A-4C44-920C-E2D8711D6A58}"/>
          </ac:spMkLst>
        </pc:spChg>
        <pc:spChg chg="add mod">
          <ac:chgData name="Anna Osypchuk" userId="6257a2c2-b05b-4b32-a01d-7dfd5824c4da" providerId="ADAL" clId="{613B7181-5B72-41A7-AE4C-F1208F4958FC}" dt="2025-11-26T23:00:00.807" v="745" actId="1076"/>
          <ac:spMkLst>
            <pc:docMk/>
            <pc:sldMk cId="130986994" sldId="264"/>
            <ac:spMk id="7" creationId="{0BCA7508-21AA-A289-17E5-A2EA225A5598}"/>
          </ac:spMkLst>
        </pc:spChg>
        <pc:spChg chg="add mod">
          <ac:chgData name="Anna Osypchuk" userId="6257a2c2-b05b-4b32-a01d-7dfd5824c4da" providerId="ADAL" clId="{613B7181-5B72-41A7-AE4C-F1208F4958FC}" dt="2025-11-26T23:01:47.053" v="798" actId="27636"/>
          <ac:spMkLst>
            <pc:docMk/>
            <pc:sldMk cId="130986994" sldId="264"/>
            <ac:spMk id="8" creationId="{7AEA4EA6-8425-6278-5148-F9C7F9F3889E}"/>
          </ac:spMkLst>
        </pc:spChg>
        <pc:spChg chg="mod">
          <ac:chgData name="Anna Osypchuk" userId="6257a2c2-b05b-4b32-a01d-7dfd5824c4da" providerId="ADAL" clId="{613B7181-5B72-41A7-AE4C-F1208F4958FC}" dt="2025-11-26T23:00:41.111" v="750" actId="1076"/>
          <ac:spMkLst>
            <pc:docMk/>
            <pc:sldMk cId="130986994" sldId="264"/>
            <ac:spMk id="16" creationId="{467BC7E2-6B77-436E-A84C-C5947DD5A0C6}"/>
          </ac:spMkLst>
        </pc:spChg>
        <pc:picChg chg="mod">
          <ac:chgData name="Anna Osypchuk" userId="6257a2c2-b05b-4b32-a01d-7dfd5824c4da" providerId="ADAL" clId="{613B7181-5B72-41A7-AE4C-F1208F4958FC}" dt="2025-11-26T23:00:10.113" v="746" actId="14100"/>
          <ac:picMkLst>
            <pc:docMk/>
            <pc:sldMk cId="130986994" sldId="264"/>
            <ac:picMk id="3" creationId="{5E311ACB-56ED-4803-B78B-2003B6C15AE2}"/>
          </ac:picMkLst>
        </pc:picChg>
      </pc:sldChg>
      <pc:sldChg chg="del">
        <pc:chgData name="Anna Osypchuk" userId="6257a2c2-b05b-4b32-a01d-7dfd5824c4da" providerId="ADAL" clId="{613B7181-5B72-41A7-AE4C-F1208F4958FC}" dt="2025-11-26T22:52:36.102" v="388" actId="2696"/>
        <pc:sldMkLst>
          <pc:docMk/>
          <pc:sldMk cId="3767092586" sldId="265"/>
        </pc:sldMkLst>
      </pc:sldChg>
      <pc:sldChg chg="addSp modSp del mod">
        <pc:chgData name="Anna Osypchuk" userId="6257a2c2-b05b-4b32-a01d-7dfd5824c4da" providerId="ADAL" clId="{613B7181-5B72-41A7-AE4C-F1208F4958FC}" dt="2025-11-26T23:36:30.429" v="1526" actId="2696"/>
        <pc:sldMkLst>
          <pc:docMk/>
          <pc:sldMk cId="426503705" sldId="266"/>
        </pc:sldMkLst>
        <pc:spChg chg="add mod">
          <ac:chgData name="Anna Osypchuk" userId="6257a2c2-b05b-4b32-a01d-7dfd5824c4da" providerId="ADAL" clId="{613B7181-5B72-41A7-AE4C-F1208F4958FC}" dt="2025-11-26T23:18:57.840" v="1350" actId="20577"/>
          <ac:spMkLst>
            <pc:docMk/>
            <pc:sldMk cId="426503705" sldId="266"/>
            <ac:spMk id="2" creationId="{7A1DD462-7039-07A0-2CED-6C3FC650A986}"/>
          </ac:spMkLst>
        </pc:spChg>
        <pc:spChg chg="mod">
          <ac:chgData name="Anna Osypchuk" userId="6257a2c2-b05b-4b32-a01d-7dfd5824c4da" providerId="ADAL" clId="{613B7181-5B72-41A7-AE4C-F1208F4958FC}" dt="2025-11-26T23:12:29" v="1252" actId="20577"/>
          <ac:spMkLst>
            <pc:docMk/>
            <pc:sldMk cId="426503705" sldId="266"/>
            <ac:spMk id="17" creationId="{B22D36D9-165B-411F-8B17-E2B7A7FA1F23}"/>
          </ac:spMkLst>
        </pc:spChg>
      </pc:sldChg>
      <pc:sldChg chg="modSp mod">
        <pc:chgData name="Anna Osypchuk" userId="6257a2c2-b05b-4b32-a01d-7dfd5824c4da" providerId="ADAL" clId="{613B7181-5B72-41A7-AE4C-F1208F4958FC}" dt="2025-11-26T22:52:04.199" v="385" actId="108"/>
        <pc:sldMkLst>
          <pc:docMk/>
          <pc:sldMk cId="1749056341" sldId="267"/>
        </pc:sldMkLst>
        <pc:spChg chg="mod">
          <ac:chgData name="Anna Osypchuk" userId="6257a2c2-b05b-4b32-a01d-7dfd5824c4da" providerId="ADAL" clId="{613B7181-5B72-41A7-AE4C-F1208F4958FC}" dt="2025-11-26T22:51:57.016" v="384" actId="1076"/>
          <ac:spMkLst>
            <pc:docMk/>
            <pc:sldMk cId="1749056341" sldId="267"/>
            <ac:spMk id="10" creationId="{8F7CA995-249C-4103-93EE-BB6DC51A7B01}"/>
          </ac:spMkLst>
        </pc:spChg>
        <pc:spChg chg="mod">
          <ac:chgData name="Anna Osypchuk" userId="6257a2c2-b05b-4b32-a01d-7dfd5824c4da" providerId="ADAL" clId="{613B7181-5B72-41A7-AE4C-F1208F4958FC}" dt="2025-11-26T22:52:04.199" v="385" actId="108"/>
          <ac:spMkLst>
            <pc:docMk/>
            <pc:sldMk cId="1749056341" sldId="267"/>
            <ac:spMk id="17" creationId="{B22D36D9-165B-411F-8B17-E2B7A7FA1F23}"/>
          </ac:spMkLst>
        </pc:spChg>
      </pc:sldChg>
      <pc:sldChg chg="add">
        <pc:chgData name="Anna Osypchuk" userId="6257a2c2-b05b-4b32-a01d-7dfd5824c4da" providerId="ADAL" clId="{613B7181-5B72-41A7-AE4C-F1208F4958FC}" dt="2025-11-26T22:38:44.012" v="77"/>
        <pc:sldMkLst>
          <pc:docMk/>
          <pc:sldMk cId="4145307437" sldId="447"/>
        </pc:sldMkLst>
      </pc:sldChg>
      <pc:sldChg chg="modSp add mod">
        <pc:chgData name="Anna Osypchuk" userId="6257a2c2-b05b-4b32-a01d-7dfd5824c4da" providerId="ADAL" clId="{613B7181-5B72-41A7-AE4C-F1208F4958FC}" dt="2025-11-26T22:43:09.046" v="98" actId="1076"/>
        <pc:sldMkLst>
          <pc:docMk/>
          <pc:sldMk cId="2151458060" sldId="879"/>
        </pc:sldMkLst>
        <pc:picChg chg="mod">
          <ac:chgData name="Anna Osypchuk" userId="6257a2c2-b05b-4b32-a01d-7dfd5824c4da" providerId="ADAL" clId="{613B7181-5B72-41A7-AE4C-F1208F4958FC}" dt="2025-11-26T22:43:09.046" v="98" actId="1076"/>
          <ac:picMkLst>
            <pc:docMk/>
            <pc:sldMk cId="2151458060" sldId="879"/>
            <ac:picMk id="4" creationId="{6DB220DD-3459-4649-894E-FDE381B36C63}"/>
          </ac:picMkLst>
        </pc:picChg>
      </pc:sldChg>
      <pc:sldChg chg="modSp add mod">
        <pc:chgData name="Anna Osypchuk" userId="6257a2c2-b05b-4b32-a01d-7dfd5824c4da" providerId="ADAL" clId="{613B7181-5B72-41A7-AE4C-F1208F4958FC}" dt="2025-11-26T23:38:41.530" v="1545" actId="255"/>
        <pc:sldMkLst>
          <pc:docMk/>
          <pc:sldMk cId="3450801212" sldId="880"/>
        </pc:sldMkLst>
        <pc:spChg chg="mod">
          <ac:chgData name="Anna Osypchuk" userId="6257a2c2-b05b-4b32-a01d-7dfd5824c4da" providerId="ADAL" clId="{613B7181-5B72-41A7-AE4C-F1208F4958FC}" dt="2025-11-26T23:35:28.873" v="1437" actId="20577"/>
          <ac:spMkLst>
            <pc:docMk/>
            <pc:sldMk cId="3450801212" sldId="880"/>
            <ac:spMk id="4" creationId="{5D542E59-2B39-67E3-A479-42BF0094C3C2}"/>
          </ac:spMkLst>
        </pc:spChg>
        <pc:spChg chg="mod">
          <ac:chgData name="Anna Osypchuk" userId="6257a2c2-b05b-4b32-a01d-7dfd5824c4da" providerId="ADAL" clId="{613B7181-5B72-41A7-AE4C-F1208F4958FC}" dt="2025-11-26T23:38:41.530" v="1545" actId="255"/>
          <ac:spMkLst>
            <pc:docMk/>
            <pc:sldMk cId="3450801212" sldId="880"/>
            <ac:spMk id="6" creationId="{A6585926-6508-34E8-C9DC-EC898C2758C7}"/>
          </ac:spMkLst>
        </pc:spChg>
      </pc:sldChg>
      <pc:sldChg chg="modSp add mod ord">
        <pc:chgData name="Anna Osypchuk" userId="6257a2c2-b05b-4b32-a01d-7dfd5824c4da" providerId="ADAL" clId="{613B7181-5B72-41A7-AE4C-F1208F4958FC}" dt="2025-11-26T23:27:05.321" v="1354" actId="20577"/>
        <pc:sldMkLst>
          <pc:docMk/>
          <pc:sldMk cId="4217968384" sldId="881"/>
        </pc:sldMkLst>
        <pc:spChg chg="mod">
          <ac:chgData name="Anna Osypchuk" userId="6257a2c2-b05b-4b32-a01d-7dfd5824c4da" providerId="ADAL" clId="{613B7181-5B72-41A7-AE4C-F1208F4958FC}" dt="2025-11-26T23:27:05.321" v="1354" actId="20577"/>
          <ac:spMkLst>
            <pc:docMk/>
            <pc:sldMk cId="4217968384" sldId="881"/>
            <ac:spMk id="17" creationId="{ABB9D570-543A-F017-B272-8D01E7C726C4}"/>
          </ac:spMkLst>
        </pc:spChg>
      </pc:sldChg>
      <pc:sldChg chg="delSp modSp add mod">
        <pc:chgData name="Anna Osypchuk" userId="6257a2c2-b05b-4b32-a01d-7dfd5824c4da" providerId="ADAL" clId="{613B7181-5B72-41A7-AE4C-F1208F4958FC}" dt="2025-11-26T23:40:42.397" v="1602" actId="20577"/>
        <pc:sldMkLst>
          <pc:docMk/>
          <pc:sldMk cId="3842456221" sldId="882"/>
        </pc:sldMkLst>
        <pc:spChg chg="mod">
          <ac:chgData name="Anna Osypchuk" userId="6257a2c2-b05b-4b32-a01d-7dfd5824c4da" providerId="ADAL" clId="{613B7181-5B72-41A7-AE4C-F1208F4958FC}" dt="2025-11-26T23:02:29.990" v="817" actId="20577"/>
          <ac:spMkLst>
            <pc:docMk/>
            <pc:sldMk cId="3842456221" sldId="882"/>
            <ac:spMk id="4" creationId="{98F1634B-69CE-77D3-D873-67EF57EAE2AB}"/>
          </ac:spMkLst>
        </pc:spChg>
        <pc:spChg chg="del">
          <ac:chgData name="Anna Osypchuk" userId="6257a2c2-b05b-4b32-a01d-7dfd5824c4da" providerId="ADAL" clId="{613B7181-5B72-41A7-AE4C-F1208F4958FC}" dt="2025-11-26T23:02:40.765" v="818" actId="478"/>
          <ac:spMkLst>
            <pc:docMk/>
            <pc:sldMk cId="3842456221" sldId="882"/>
            <ac:spMk id="7" creationId="{B0C4FE4B-6A2D-414B-8FA2-6C2CA06982FA}"/>
          </ac:spMkLst>
        </pc:spChg>
        <pc:spChg chg="mod">
          <ac:chgData name="Anna Osypchuk" userId="6257a2c2-b05b-4b32-a01d-7dfd5824c4da" providerId="ADAL" clId="{613B7181-5B72-41A7-AE4C-F1208F4958FC}" dt="2025-11-26T23:40:42.397" v="1602" actId="20577"/>
          <ac:spMkLst>
            <pc:docMk/>
            <pc:sldMk cId="3842456221" sldId="882"/>
            <ac:spMk id="8" creationId="{242A1195-A1CF-BC2A-D510-6A4CC2D74220}"/>
          </ac:spMkLst>
        </pc:spChg>
      </pc:sldChg>
      <pc:sldChg chg="modSp add mod">
        <pc:chgData name="Anna Osypchuk" userId="6257a2c2-b05b-4b32-a01d-7dfd5824c4da" providerId="ADAL" clId="{613B7181-5B72-41A7-AE4C-F1208F4958FC}" dt="2025-11-26T23:08:54.452" v="1210" actId="5793"/>
        <pc:sldMkLst>
          <pc:docMk/>
          <pc:sldMk cId="2573740739" sldId="883"/>
        </pc:sldMkLst>
        <pc:spChg chg="mod">
          <ac:chgData name="Anna Osypchuk" userId="6257a2c2-b05b-4b32-a01d-7dfd5824c4da" providerId="ADAL" clId="{613B7181-5B72-41A7-AE4C-F1208F4958FC}" dt="2025-11-26T23:06:24.390" v="1006" actId="20577"/>
          <ac:spMkLst>
            <pc:docMk/>
            <pc:sldMk cId="2573740739" sldId="883"/>
            <ac:spMk id="4" creationId="{A5A9EB7E-C17B-1F6F-1C88-4C32E63D71F1}"/>
          </ac:spMkLst>
        </pc:spChg>
        <pc:spChg chg="mod">
          <ac:chgData name="Anna Osypchuk" userId="6257a2c2-b05b-4b32-a01d-7dfd5824c4da" providerId="ADAL" clId="{613B7181-5B72-41A7-AE4C-F1208F4958FC}" dt="2025-11-26T23:08:54.452" v="1210" actId="5793"/>
          <ac:spMkLst>
            <pc:docMk/>
            <pc:sldMk cId="2573740739" sldId="883"/>
            <ac:spMk id="8" creationId="{79A6FDFE-52F0-DC74-8BBA-D84C51B2CCCA}"/>
          </ac:spMkLst>
        </pc:spChg>
      </pc:sldChg>
      <pc:sldChg chg="addSp delSp modSp add mod">
        <pc:chgData name="Anna Osypchuk" userId="6257a2c2-b05b-4b32-a01d-7dfd5824c4da" providerId="ADAL" clId="{613B7181-5B72-41A7-AE4C-F1208F4958FC}" dt="2025-11-26T23:10:59.183" v="1242" actId="1076"/>
        <pc:sldMkLst>
          <pc:docMk/>
          <pc:sldMk cId="3488748467" sldId="884"/>
        </pc:sldMkLst>
        <pc:spChg chg="mod">
          <ac:chgData name="Anna Osypchuk" userId="6257a2c2-b05b-4b32-a01d-7dfd5824c4da" providerId="ADAL" clId="{613B7181-5B72-41A7-AE4C-F1208F4958FC}" dt="2025-11-26T23:09:11.206" v="1231" actId="20577"/>
          <ac:spMkLst>
            <pc:docMk/>
            <pc:sldMk cId="3488748467" sldId="884"/>
            <ac:spMk id="4" creationId="{3BAE8093-4C02-95C2-6B4B-24ACFF1CD047}"/>
          </ac:spMkLst>
        </pc:spChg>
        <pc:spChg chg="mod">
          <ac:chgData name="Anna Osypchuk" userId="6257a2c2-b05b-4b32-a01d-7dfd5824c4da" providerId="ADAL" clId="{613B7181-5B72-41A7-AE4C-F1208F4958FC}" dt="2025-11-26T23:10:50.014" v="1241" actId="14100"/>
          <ac:spMkLst>
            <pc:docMk/>
            <pc:sldMk cId="3488748467" sldId="884"/>
            <ac:spMk id="8" creationId="{BA4359FC-B68A-B8C1-67A8-686CED587978}"/>
          </ac:spMkLst>
        </pc:spChg>
        <pc:spChg chg="mod">
          <ac:chgData name="Anna Osypchuk" userId="6257a2c2-b05b-4b32-a01d-7dfd5824c4da" providerId="ADAL" clId="{613B7181-5B72-41A7-AE4C-F1208F4958FC}" dt="2025-11-26T23:09:03.851" v="1213" actId="1076"/>
          <ac:spMkLst>
            <pc:docMk/>
            <pc:sldMk cId="3488748467" sldId="884"/>
            <ac:spMk id="16" creationId="{57200EBD-792C-3497-C51B-E38FE3FD8738}"/>
          </ac:spMkLst>
        </pc:spChg>
        <pc:picChg chg="add mod">
          <ac:chgData name="Anna Osypchuk" userId="6257a2c2-b05b-4b32-a01d-7dfd5824c4da" providerId="ADAL" clId="{613B7181-5B72-41A7-AE4C-F1208F4958FC}" dt="2025-11-26T23:10:59.183" v="1242" actId="1076"/>
          <ac:picMkLst>
            <pc:docMk/>
            <pc:sldMk cId="3488748467" sldId="884"/>
            <ac:picMk id="2" creationId="{4BB77226-E56F-1E77-D3C4-3833591200BF}"/>
          </ac:picMkLst>
        </pc:picChg>
        <pc:picChg chg="del">
          <ac:chgData name="Anna Osypchuk" userId="6257a2c2-b05b-4b32-a01d-7dfd5824c4da" providerId="ADAL" clId="{613B7181-5B72-41A7-AE4C-F1208F4958FC}" dt="2025-11-26T23:10:15.728" v="1236" actId="478"/>
          <ac:picMkLst>
            <pc:docMk/>
            <pc:sldMk cId="3488748467" sldId="884"/>
            <ac:picMk id="3" creationId="{C164E7D9-6B52-740F-4EA5-01BC997AE5B9}"/>
          </ac:picMkLst>
        </pc:picChg>
      </pc:sldChg>
      <pc:sldChg chg="addSp delSp modSp add mod ord">
        <pc:chgData name="Anna Osypchuk" userId="6257a2c2-b05b-4b32-a01d-7dfd5824c4da" providerId="ADAL" clId="{613B7181-5B72-41A7-AE4C-F1208F4958FC}" dt="2025-11-26T23:33:41.296" v="1411"/>
        <pc:sldMkLst>
          <pc:docMk/>
          <pc:sldMk cId="2872248885" sldId="885"/>
        </pc:sldMkLst>
        <pc:spChg chg="add mod">
          <ac:chgData name="Anna Osypchuk" userId="6257a2c2-b05b-4b32-a01d-7dfd5824c4da" providerId="ADAL" clId="{613B7181-5B72-41A7-AE4C-F1208F4958FC}" dt="2025-11-26T23:32:52.733" v="1409" actId="12"/>
          <ac:spMkLst>
            <pc:docMk/>
            <pc:sldMk cId="2872248885" sldId="885"/>
            <ac:spMk id="2" creationId="{4D1CF304-1518-96F0-0099-CB345CBD76EC}"/>
          </ac:spMkLst>
        </pc:spChg>
        <pc:spChg chg="add del mod">
          <ac:chgData name="Anna Osypchuk" userId="6257a2c2-b05b-4b32-a01d-7dfd5824c4da" providerId="ADAL" clId="{613B7181-5B72-41A7-AE4C-F1208F4958FC}" dt="2025-11-26T23:33:41.296" v="1411"/>
          <ac:spMkLst>
            <pc:docMk/>
            <pc:sldMk cId="2872248885" sldId="885"/>
            <ac:spMk id="3" creationId="{C75F1F43-987A-AF46-808C-D14A5BBC79A6}"/>
          </ac:spMkLst>
        </pc:spChg>
        <pc:spChg chg="mod">
          <ac:chgData name="Anna Osypchuk" userId="6257a2c2-b05b-4b32-a01d-7dfd5824c4da" providerId="ADAL" clId="{613B7181-5B72-41A7-AE4C-F1208F4958FC}" dt="2025-11-26T23:30:51.010" v="1398"/>
          <ac:spMkLst>
            <pc:docMk/>
            <pc:sldMk cId="2872248885" sldId="885"/>
            <ac:spMk id="10" creationId="{B6C5A762-44DF-7E11-993C-4AD711149168}"/>
          </ac:spMkLst>
        </pc:spChg>
        <pc:spChg chg="mod">
          <ac:chgData name="Anna Osypchuk" userId="6257a2c2-b05b-4b32-a01d-7dfd5824c4da" providerId="ADAL" clId="{613B7181-5B72-41A7-AE4C-F1208F4958FC}" dt="2025-11-26T23:31:01.506" v="1400" actId="14100"/>
          <ac:spMkLst>
            <pc:docMk/>
            <pc:sldMk cId="2872248885" sldId="885"/>
            <ac:spMk id="17" creationId="{B60373FE-CCD8-571C-F365-024D62E5FE45}"/>
          </ac:spMkLst>
        </pc:spChg>
      </pc:sldChg>
    </pc:docChg>
  </pc:docChgLst>
  <pc:docChgLst>
    <pc:chgData name="Anna Osypchuk" userId="S::anna.osypchuk@ices.dk::6257a2c2-b05b-4b32-a01d-7dfd5824c4da" providerId="AD" clId="Web-{1388AAD5-9C6D-4DF4-85BC-95E551D29471}"/>
    <pc:docChg chg="modSld">
      <pc:chgData name="Anna Osypchuk" userId="S::anna.osypchuk@ices.dk::6257a2c2-b05b-4b32-a01d-7dfd5824c4da" providerId="AD" clId="Web-{1388AAD5-9C6D-4DF4-85BC-95E551D29471}" dt="2025-11-27T08:06:19.654" v="43" actId="1076"/>
      <pc:docMkLst>
        <pc:docMk/>
      </pc:docMkLst>
      <pc:sldChg chg="modSp">
        <pc:chgData name="Anna Osypchuk" userId="S::anna.osypchuk@ices.dk::6257a2c2-b05b-4b32-a01d-7dfd5824c4da" providerId="AD" clId="Web-{1388AAD5-9C6D-4DF4-85BC-95E551D29471}" dt="2025-11-27T08:06:19.654" v="43" actId="1076"/>
        <pc:sldMkLst>
          <pc:docMk/>
          <pc:sldMk cId="2872248885" sldId="885"/>
        </pc:sldMkLst>
        <pc:spChg chg="mod">
          <ac:chgData name="Anna Osypchuk" userId="S::anna.osypchuk@ices.dk::6257a2c2-b05b-4b32-a01d-7dfd5824c4da" providerId="AD" clId="Web-{1388AAD5-9C6D-4DF4-85BC-95E551D29471}" dt="2025-11-27T08:06:19.654" v="43" actId="1076"/>
          <ac:spMkLst>
            <pc:docMk/>
            <pc:sldMk cId="2872248885" sldId="885"/>
            <ac:spMk id="2" creationId="{4D1CF304-1518-96F0-0099-CB345CBD76EC}"/>
          </ac:spMkLst>
        </pc:spChg>
        <pc:spChg chg="mod">
          <ac:chgData name="Anna Osypchuk" userId="S::anna.osypchuk@ices.dk::6257a2c2-b05b-4b32-a01d-7dfd5824c4da" providerId="AD" clId="Web-{1388AAD5-9C6D-4DF4-85BC-95E551D29471}" dt="2025-11-27T08:06:14.310" v="42" actId="1076"/>
          <ac:spMkLst>
            <pc:docMk/>
            <pc:sldMk cId="2872248885" sldId="885"/>
            <ac:spMk id="17" creationId="{B60373FE-CCD8-571C-F365-024D62E5FE45}"/>
          </ac:spMkLst>
        </pc:spChg>
      </pc:sldChg>
    </pc:docChg>
  </pc:docChgLst>
  <pc:docChgLst>
    <pc:chgData name="Anna Osypchuk" userId="S::anna.osypchuk@ices.dk::6257a2c2-b05b-4b32-a01d-7dfd5824c4da" providerId="AD" clId="Web-{A3FEFC15-81A6-49A3-9BBC-DF189B8174DE}"/>
    <pc:docChg chg="modSld">
      <pc:chgData name="Anna Osypchuk" userId="S::anna.osypchuk@ices.dk::6257a2c2-b05b-4b32-a01d-7dfd5824c4da" providerId="AD" clId="Web-{A3FEFC15-81A6-49A3-9BBC-DF189B8174DE}" dt="2025-11-27T08:23:31.415" v="137" actId="20577"/>
      <pc:docMkLst>
        <pc:docMk/>
      </pc:docMkLst>
      <pc:sldChg chg="modSp">
        <pc:chgData name="Anna Osypchuk" userId="S::anna.osypchuk@ices.dk::6257a2c2-b05b-4b32-a01d-7dfd5824c4da" providerId="AD" clId="Web-{A3FEFC15-81A6-49A3-9BBC-DF189B8174DE}" dt="2025-11-27T08:16:29.080" v="1" actId="14100"/>
        <pc:sldMkLst>
          <pc:docMk/>
          <pc:sldMk cId="1749056341" sldId="267"/>
        </pc:sldMkLst>
        <pc:picChg chg="mod">
          <ac:chgData name="Anna Osypchuk" userId="S::anna.osypchuk@ices.dk::6257a2c2-b05b-4b32-a01d-7dfd5824c4da" providerId="AD" clId="Web-{A3FEFC15-81A6-49A3-9BBC-DF189B8174DE}" dt="2025-11-27T08:16:29.080" v="1" actId="14100"/>
          <ac:picMkLst>
            <pc:docMk/>
            <pc:sldMk cId="1749056341" sldId="267"/>
            <ac:picMk id="2" creationId="{C7EE3049-2B95-4F29-EC0E-B2E82B74C7F6}"/>
          </ac:picMkLst>
        </pc:picChg>
      </pc:sldChg>
      <pc:sldChg chg="modSp">
        <pc:chgData name="Anna Osypchuk" userId="S::anna.osypchuk@ices.dk::6257a2c2-b05b-4b32-a01d-7dfd5824c4da" providerId="AD" clId="Web-{A3FEFC15-81A6-49A3-9BBC-DF189B8174DE}" dt="2025-11-27T08:23:04.493" v="128" actId="20577"/>
        <pc:sldMkLst>
          <pc:docMk/>
          <pc:sldMk cId="2573740739" sldId="883"/>
        </pc:sldMkLst>
        <pc:spChg chg="mod">
          <ac:chgData name="Anna Osypchuk" userId="S::anna.osypchuk@ices.dk::6257a2c2-b05b-4b32-a01d-7dfd5824c4da" providerId="AD" clId="Web-{A3FEFC15-81A6-49A3-9BBC-DF189B8174DE}" dt="2025-11-27T08:23:04.493" v="128" actId="20577"/>
          <ac:spMkLst>
            <pc:docMk/>
            <pc:sldMk cId="2573740739" sldId="883"/>
            <ac:spMk id="8" creationId="{79A6FDFE-52F0-DC74-8BBA-D84C51B2CCCA}"/>
          </ac:spMkLst>
        </pc:spChg>
      </pc:sldChg>
      <pc:sldChg chg="modSp">
        <pc:chgData name="Anna Osypchuk" userId="S::anna.osypchuk@ices.dk::6257a2c2-b05b-4b32-a01d-7dfd5824c4da" providerId="AD" clId="Web-{A3FEFC15-81A6-49A3-9BBC-DF189B8174DE}" dt="2025-11-27T08:23:31.415" v="137" actId="20577"/>
        <pc:sldMkLst>
          <pc:docMk/>
          <pc:sldMk cId="2872248885" sldId="885"/>
        </pc:sldMkLst>
        <pc:spChg chg="mod">
          <ac:chgData name="Anna Osypchuk" userId="S::anna.osypchuk@ices.dk::6257a2c2-b05b-4b32-a01d-7dfd5824c4da" providerId="AD" clId="Web-{A3FEFC15-81A6-49A3-9BBC-DF189B8174DE}" dt="2025-11-27T08:23:31.415" v="137" actId="20577"/>
          <ac:spMkLst>
            <pc:docMk/>
            <pc:sldMk cId="2872248885" sldId="885"/>
            <ac:spMk id="2" creationId="{4D1CF304-1518-96F0-0099-CB345CBD76EC}"/>
          </ac:spMkLst>
        </pc:spChg>
      </pc:sldChg>
    </pc:docChg>
  </pc:docChgLst>
  <pc:docChgLst>
    <pc:chgData name="Anna Osypchuk" userId="S::anna.osypchuk@ices.dk::6257a2c2-b05b-4b32-a01d-7dfd5824c4da" providerId="AD" clId="Web-{A9AE43D7-3B78-4D0F-B8A0-E5F9D8F7A0A8}"/>
    <pc:docChg chg="modSld">
      <pc:chgData name="Anna Osypchuk" userId="S::anna.osypchuk@ices.dk::6257a2c2-b05b-4b32-a01d-7dfd5824c4da" providerId="AD" clId="Web-{A9AE43D7-3B78-4D0F-B8A0-E5F9D8F7A0A8}" dt="2025-11-27T07:49:03.354" v="21" actId="20577"/>
      <pc:docMkLst>
        <pc:docMk/>
      </pc:docMkLst>
      <pc:sldChg chg="modSp">
        <pc:chgData name="Anna Osypchuk" userId="S::anna.osypchuk@ices.dk::6257a2c2-b05b-4b32-a01d-7dfd5824c4da" providerId="AD" clId="Web-{A9AE43D7-3B78-4D0F-B8A0-E5F9D8F7A0A8}" dt="2025-11-27T07:49:03.354" v="21" actId="20577"/>
        <pc:sldMkLst>
          <pc:docMk/>
          <pc:sldMk cId="2872248885" sldId="885"/>
        </pc:sldMkLst>
        <pc:spChg chg="mod">
          <ac:chgData name="Anna Osypchuk" userId="S::anna.osypchuk@ices.dk::6257a2c2-b05b-4b32-a01d-7dfd5824c4da" providerId="AD" clId="Web-{A9AE43D7-3B78-4D0F-B8A0-E5F9D8F7A0A8}" dt="2025-11-27T07:49:03.354" v="21" actId="20577"/>
          <ac:spMkLst>
            <pc:docMk/>
            <pc:sldMk cId="2872248885" sldId="885"/>
            <ac:spMk id="2" creationId="{4D1CF304-1518-96F0-0099-CB345CBD76EC}"/>
          </ac:spMkLst>
        </pc:spChg>
      </pc:sldChg>
    </pc:docChg>
  </pc:docChgLst>
  <pc:docChgLst>
    <pc:chgData name="Hjalte Parner" userId="S::hjalte@ices.dk::c704080e-104a-4f56-bbfe-8d1e5f586470" providerId="AD" clId="Web-{9BEE59B0-411B-44D3-865D-83DDF4F88F1A}"/>
    <pc:docChg chg="modSld">
      <pc:chgData name="Hjalte Parner" userId="S::hjalte@ices.dk::c704080e-104a-4f56-bbfe-8d1e5f586470" providerId="AD" clId="Web-{9BEE59B0-411B-44D3-865D-83DDF4F88F1A}" dt="2025-11-27T07:40:05.767" v="52" actId="20577"/>
      <pc:docMkLst>
        <pc:docMk/>
      </pc:docMkLst>
      <pc:sldChg chg="addSp modSp">
        <pc:chgData name="Hjalte Parner" userId="S::hjalte@ices.dk::c704080e-104a-4f56-bbfe-8d1e5f586470" providerId="AD" clId="Web-{9BEE59B0-411B-44D3-865D-83DDF4F88F1A}" dt="2025-11-27T07:40:05.767" v="52" actId="20577"/>
        <pc:sldMkLst>
          <pc:docMk/>
          <pc:sldMk cId="1749056341" sldId="267"/>
        </pc:sldMkLst>
        <pc:spChg chg="add mod">
          <ac:chgData name="Hjalte Parner" userId="S::hjalte@ices.dk::c704080e-104a-4f56-bbfe-8d1e5f586470" providerId="AD" clId="Web-{9BEE59B0-411B-44D3-865D-83DDF4F88F1A}" dt="2025-11-27T07:40:05.767" v="52" actId="20577"/>
          <ac:spMkLst>
            <pc:docMk/>
            <pc:sldMk cId="1749056341" sldId="267"/>
            <ac:spMk id="3" creationId="{B60AFB9D-3490-96D6-9231-68B1F1963D20}"/>
          </ac:spMkLst>
        </pc:spChg>
        <pc:spChg chg="mod">
          <ac:chgData name="Hjalte Parner" userId="S::hjalte@ices.dk::c704080e-104a-4f56-bbfe-8d1e5f586470" providerId="AD" clId="Web-{9BEE59B0-411B-44D3-865D-83DDF4F88F1A}" dt="2025-11-27T07:37:30.563" v="23" actId="1076"/>
          <ac:spMkLst>
            <pc:docMk/>
            <pc:sldMk cId="1749056341" sldId="267"/>
            <ac:spMk id="10" creationId="{8F7CA995-249C-4103-93EE-BB6DC51A7B01}"/>
          </ac:spMkLst>
        </pc:spChg>
        <pc:spChg chg="mod">
          <ac:chgData name="Hjalte Parner" userId="S::hjalte@ices.dk::c704080e-104a-4f56-bbfe-8d1e5f586470" providerId="AD" clId="Web-{9BEE59B0-411B-44D3-865D-83DDF4F88F1A}" dt="2025-11-27T07:39:28.467" v="45" actId="14100"/>
          <ac:spMkLst>
            <pc:docMk/>
            <pc:sldMk cId="1749056341" sldId="267"/>
            <ac:spMk id="17" creationId="{B22D36D9-165B-411F-8B17-E2B7A7FA1F23}"/>
          </ac:spMkLst>
        </pc:spChg>
      </pc:sldChg>
    </pc:docChg>
  </pc:docChgLst>
  <pc:docChgLst>
    <pc:chgData name="Hjalte Parner" userId="S::hjalte@ices.dk::c704080e-104a-4f56-bbfe-8d1e5f586470" providerId="AD" clId="Web-{53778F2B-ECE3-46F4-9315-9D83A460947E}"/>
    <pc:docChg chg="addSld modSld">
      <pc:chgData name="Hjalte Parner" userId="S::hjalte@ices.dk::c704080e-104a-4f56-bbfe-8d1e5f586470" providerId="AD" clId="Web-{53778F2B-ECE3-46F4-9315-9D83A460947E}" dt="2025-11-27T08:23:39.441" v="258" actId="1076"/>
      <pc:docMkLst>
        <pc:docMk/>
      </pc:docMkLst>
      <pc:sldChg chg="modSp">
        <pc:chgData name="Hjalte Parner" userId="S::hjalte@ices.dk::c704080e-104a-4f56-bbfe-8d1e5f586470" providerId="AD" clId="Web-{53778F2B-ECE3-46F4-9315-9D83A460947E}" dt="2025-11-27T08:16:58.132" v="174" actId="1076"/>
        <pc:sldMkLst>
          <pc:docMk/>
          <pc:sldMk cId="178232114" sldId="886"/>
        </pc:sldMkLst>
        <pc:picChg chg="mod">
          <ac:chgData name="Hjalte Parner" userId="S::hjalte@ices.dk::c704080e-104a-4f56-bbfe-8d1e5f586470" providerId="AD" clId="Web-{53778F2B-ECE3-46F4-9315-9D83A460947E}" dt="2025-11-27T08:16:58.132" v="174" actId="1076"/>
          <ac:picMkLst>
            <pc:docMk/>
            <pc:sldMk cId="178232114" sldId="886"/>
            <ac:picMk id="3" creationId="{87C78DC9-CD8F-5FB0-D9A7-B3CF096AA4AB}"/>
          </ac:picMkLst>
        </pc:picChg>
      </pc:sldChg>
      <pc:sldChg chg="modSp">
        <pc:chgData name="Hjalte Parner" userId="S::hjalte@ices.dk::c704080e-104a-4f56-bbfe-8d1e5f586470" providerId="AD" clId="Web-{53778F2B-ECE3-46F4-9315-9D83A460947E}" dt="2025-11-27T08:13:12.059" v="82" actId="14100"/>
        <pc:sldMkLst>
          <pc:docMk/>
          <pc:sldMk cId="2981538677" sldId="887"/>
        </pc:sldMkLst>
        <pc:spChg chg="mod">
          <ac:chgData name="Hjalte Parner" userId="S::hjalte@ices.dk::c704080e-104a-4f56-bbfe-8d1e5f586470" providerId="AD" clId="Web-{53778F2B-ECE3-46F4-9315-9D83A460947E}" dt="2025-11-27T08:13:12.059" v="82" actId="14100"/>
          <ac:spMkLst>
            <pc:docMk/>
            <pc:sldMk cId="2981538677" sldId="887"/>
            <ac:spMk id="5" creationId="{F25D1883-230C-D453-1D67-B7C034CE5528}"/>
          </ac:spMkLst>
        </pc:spChg>
        <pc:spChg chg="mod">
          <ac:chgData name="Hjalte Parner" userId="S::hjalte@ices.dk::c704080e-104a-4f56-bbfe-8d1e5f586470" providerId="AD" clId="Web-{53778F2B-ECE3-46F4-9315-9D83A460947E}" dt="2025-11-27T08:11:45.899" v="31" actId="20577"/>
          <ac:spMkLst>
            <pc:docMk/>
            <pc:sldMk cId="2981538677" sldId="887"/>
            <ac:spMk id="9" creationId="{78EDB533-BC92-CB99-D1CB-A1DCB683416F}"/>
          </ac:spMkLst>
        </pc:spChg>
      </pc:sldChg>
      <pc:sldChg chg="addSp delSp modSp add replId">
        <pc:chgData name="Hjalte Parner" userId="S::hjalte@ices.dk::c704080e-104a-4f56-bbfe-8d1e5f586470" providerId="AD" clId="Web-{53778F2B-ECE3-46F4-9315-9D83A460947E}" dt="2025-11-27T08:23:39.441" v="258" actId="1076"/>
        <pc:sldMkLst>
          <pc:docMk/>
          <pc:sldMk cId="2009466156" sldId="888"/>
        </pc:sldMkLst>
        <pc:spChg chg="add del mod">
          <ac:chgData name="Hjalte Parner" userId="S::hjalte@ices.dk::c704080e-104a-4f56-bbfe-8d1e5f586470" providerId="AD" clId="Web-{53778F2B-ECE3-46F4-9315-9D83A460947E}" dt="2025-11-27T08:14:49.390" v="88"/>
          <ac:spMkLst>
            <pc:docMk/>
            <pc:sldMk cId="2009466156" sldId="888"/>
            <ac:spMk id="4" creationId="{43468E44-BCA0-4951-D05D-E0670C068C70}"/>
          </ac:spMkLst>
        </pc:spChg>
        <pc:spChg chg="add mod">
          <ac:chgData name="Hjalte Parner" userId="S::hjalte@ices.dk::c704080e-104a-4f56-bbfe-8d1e5f586470" providerId="AD" clId="Web-{53778F2B-ECE3-46F4-9315-9D83A460947E}" dt="2025-11-27T08:22:15.658" v="245" actId="14100"/>
          <ac:spMkLst>
            <pc:docMk/>
            <pc:sldMk cId="2009466156" sldId="888"/>
            <ac:spMk id="6" creationId="{9430A187-1E32-2DC2-6F9A-B0A83E9C4306}"/>
          </ac:spMkLst>
        </pc:spChg>
        <pc:spChg chg="add mod">
          <ac:chgData name="Hjalte Parner" userId="S::hjalte@ices.dk::c704080e-104a-4f56-bbfe-8d1e5f586470" providerId="AD" clId="Web-{53778F2B-ECE3-46F4-9315-9D83A460947E}" dt="2025-11-27T08:23:39.441" v="258" actId="1076"/>
          <ac:spMkLst>
            <pc:docMk/>
            <pc:sldMk cId="2009466156" sldId="888"/>
            <ac:spMk id="7" creationId="{8DA77E97-A99A-3736-50E6-8C0DC4003AD6}"/>
          </ac:spMkLst>
        </pc:spChg>
        <pc:spChg chg="mod">
          <ac:chgData name="Hjalte Parner" userId="S::hjalte@ices.dk::c704080e-104a-4f56-bbfe-8d1e5f586470" providerId="AD" clId="Web-{53778F2B-ECE3-46F4-9315-9D83A460947E}" dt="2025-11-27T08:23:14.550" v="255" actId="1076"/>
          <ac:spMkLst>
            <pc:docMk/>
            <pc:sldMk cId="2009466156" sldId="888"/>
            <ac:spMk id="10" creationId="{9C3E20F5-93B5-7DDE-88C6-97D5763E0395}"/>
          </ac:spMkLst>
        </pc:spChg>
        <pc:spChg chg="mod">
          <ac:chgData name="Hjalte Parner" userId="S::hjalte@ices.dk::c704080e-104a-4f56-bbfe-8d1e5f586470" providerId="AD" clId="Web-{53778F2B-ECE3-46F4-9315-9D83A460947E}" dt="2025-11-27T08:21:26.876" v="235" actId="20577"/>
          <ac:spMkLst>
            <pc:docMk/>
            <pc:sldMk cId="2009466156" sldId="888"/>
            <ac:spMk id="17" creationId="{A3B4A845-FF69-0732-6923-04A63282075F}"/>
          </ac:spMkLst>
        </pc:spChg>
        <pc:picChg chg="del">
          <ac:chgData name="Hjalte Parner" userId="S::hjalte@ices.dk::c704080e-104a-4f56-bbfe-8d1e5f586470" providerId="AD" clId="Web-{53778F2B-ECE3-46F4-9315-9D83A460947E}" dt="2025-11-27T08:14:10.920" v="84"/>
          <ac:picMkLst>
            <pc:docMk/>
            <pc:sldMk cId="2009466156" sldId="888"/>
            <ac:picMk id="3" creationId="{7B62677C-9830-4F73-22D5-EC9232BC3E7E}"/>
          </ac:picMkLst>
        </pc:picChg>
        <pc:picChg chg="add mod">
          <ac:chgData name="Hjalte Parner" userId="S::hjalte@ices.dk::c704080e-104a-4f56-bbfe-8d1e5f586470" providerId="AD" clId="Web-{53778F2B-ECE3-46F4-9315-9D83A460947E}" dt="2025-11-27T08:21:33.876" v="236" actId="1076"/>
          <ac:picMkLst>
            <pc:docMk/>
            <pc:sldMk cId="2009466156" sldId="888"/>
            <ac:picMk id="9" creationId="{B6ABED3E-9693-A07B-2D92-A37D796C8342}"/>
          </ac:picMkLst>
        </pc:picChg>
      </pc:sldChg>
    </pc:docChg>
  </pc:docChgLst>
  <pc:docChgLst>
    <pc:chgData clId="Web-{26B9012D-E1B3-4CE7-B404-63A6F9CE036B}"/>
    <pc:docChg chg="delSld">
      <pc:chgData name="" userId="" providerId="" clId="Web-{26B9012D-E1B3-4CE7-B404-63A6F9CE036B}" dt="2025-11-27T08:24:14.749" v="0"/>
      <pc:docMkLst>
        <pc:docMk/>
      </pc:docMkLst>
      <pc:sldChg chg="del">
        <pc:chgData name="" userId="" providerId="" clId="Web-{26B9012D-E1B3-4CE7-B404-63A6F9CE036B}" dt="2025-11-27T08:24:14.749" v="0"/>
        <pc:sldMkLst>
          <pc:docMk/>
          <pc:sldMk cId="178232114" sldId="886"/>
        </pc:sldMkLst>
      </pc:sldChg>
    </pc:docChg>
  </pc:docChgLst>
  <pc:docChgLst>
    <pc:chgData name="Anna Osypchuk" userId="S::anna.osypchuk@ices.dk::6257a2c2-b05b-4b32-a01d-7dfd5824c4da" providerId="AD" clId="Web-{A7DD5A6A-E8E3-4873-BE73-E7261081A52D}"/>
    <pc:docChg chg="modSld">
      <pc:chgData name="Anna Osypchuk" userId="S::anna.osypchuk@ices.dk::6257a2c2-b05b-4b32-a01d-7dfd5824c4da" providerId="AD" clId="Web-{A7DD5A6A-E8E3-4873-BE73-E7261081A52D}" dt="2025-11-27T07:56:49.645" v="47" actId="14100"/>
      <pc:docMkLst>
        <pc:docMk/>
      </pc:docMkLst>
      <pc:sldChg chg="modSp">
        <pc:chgData name="Anna Osypchuk" userId="S::anna.osypchuk@ices.dk::6257a2c2-b05b-4b32-a01d-7dfd5824c4da" providerId="AD" clId="Web-{A7DD5A6A-E8E3-4873-BE73-E7261081A52D}" dt="2025-11-27T07:56:49.645" v="47" actId="14100"/>
        <pc:sldMkLst>
          <pc:docMk/>
          <pc:sldMk cId="3842456221" sldId="882"/>
        </pc:sldMkLst>
        <pc:spChg chg="mod">
          <ac:chgData name="Anna Osypchuk" userId="S::anna.osypchuk@ices.dk::6257a2c2-b05b-4b32-a01d-7dfd5824c4da" providerId="AD" clId="Web-{A7DD5A6A-E8E3-4873-BE73-E7261081A52D}" dt="2025-11-27T07:56:49.645" v="47" actId="14100"/>
          <ac:spMkLst>
            <pc:docMk/>
            <pc:sldMk cId="3842456221" sldId="882"/>
            <ac:spMk id="8" creationId="{242A1195-A1CF-BC2A-D510-6A4CC2D74220}"/>
          </ac:spMkLst>
        </pc:spChg>
      </pc:sldChg>
    </pc:docChg>
  </pc:docChgLst>
  <pc:docChgLst>
    <pc:chgData name="Anna Osypchuk" userId="S::anna.osypchuk@ices.dk::6257a2c2-b05b-4b32-a01d-7dfd5824c4da" providerId="AD" clId="Web-{3EBB6C14-914F-49C6-9178-54F69CC4CCEE}"/>
    <pc:docChg chg="modSld">
      <pc:chgData name="Anna Osypchuk" userId="S::anna.osypchuk@ices.dk::6257a2c2-b05b-4b32-a01d-7dfd5824c4da" providerId="AD" clId="Web-{3EBB6C14-914F-49C6-9178-54F69CC4CCEE}" dt="2025-11-27T08:13:06.301" v="1" actId="1076"/>
      <pc:docMkLst>
        <pc:docMk/>
      </pc:docMkLst>
      <pc:sldChg chg="modSp">
        <pc:chgData name="Anna Osypchuk" userId="S::anna.osypchuk@ices.dk::6257a2c2-b05b-4b32-a01d-7dfd5824c4da" providerId="AD" clId="Web-{3EBB6C14-914F-49C6-9178-54F69CC4CCEE}" dt="2025-11-27T08:13:06.301" v="1" actId="1076"/>
        <pc:sldMkLst>
          <pc:docMk/>
          <pc:sldMk cId="3062465548" sldId="258"/>
        </pc:sldMkLst>
        <pc:spChg chg="mod">
          <ac:chgData name="Anna Osypchuk" userId="S::anna.osypchuk@ices.dk::6257a2c2-b05b-4b32-a01d-7dfd5824c4da" providerId="AD" clId="Web-{3EBB6C14-914F-49C6-9178-54F69CC4CCEE}" dt="2025-11-27T08:12:50.613" v="0" actId="1076"/>
          <ac:spMkLst>
            <pc:docMk/>
            <pc:sldMk cId="3062465548" sldId="258"/>
            <ac:spMk id="4" creationId="{893A9576-D946-4149-B043-66B4290C7101}"/>
          </ac:spMkLst>
        </pc:spChg>
        <pc:spChg chg="mod">
          <ac:chgData name="Anna Osypchuk" userId="S::anna.osypchuk@ices.dk::6257a2c2-b05b-4b32-a01d-7dfd5824c4da" providerId="AD" clId="Web-{3EBB6C14-914F-49C6-9178-54F69CC4CCEE}" dt="2025-11-27T08:13:06.301" v="1" actId="1076"/>
          <ac:spMkLst>
            <pc:docMk/>
            <pc:sldMk cId="3062465548" sldId="258"/>
            <ac:spMk id="5" creationId="{DC61FB89-1A83-460F-89C1-DA47A2BFC282}"/>
          </ac:spMkLst>
        </pc:spChg>
      </pc:sldChg>
    </pc:docChg>
  </pc:docChgLst>
  <pc:docChgLst>
    <pc:chgData name="Hjalte Parner" userId="S::hjalte@ices.dk::c704080e-104a-4f56-bbfe-8d1e5f586470" providerId="AD" clId="Web-{0D193E7A-1FE6-4331-82DA-9A115EEB8011}"/>
    <pc:docChg chg="addSld delSld modSld">
      <pc:chgData name="Hjalte Parner" userId="S::hjalte@ices.dk::c704080e-104a-4f56-bbfe-8d1e5f586470" providerId="AD" clId="Web-{0D193E7A-1FE6-4331-82DA-9A115EEB8011}" dt="2025-11-27T08:08:52.547" v="434"/>
      <pc:docMkLst>
        <pc:docMk/>
      </pc:docMkLst>
      <pc:sldChg chg="addSp delSp modSp">
        <pc:chgData name="Hjalte Parner" userId="S::hjalte@ices.dk::c704080e-104a-4f56-bbfe-8d1e5f586470" providerId="AD" clId="Web-{0D193E7A-1FE6-4331-82DA-9A115EEB8011}" dt="2025-11-27T07:45:26.918" v="52" actId="20577"/>
        <pc:sldMkLst>
          <pc:docMk/>
          <pc:sldMk cId="1749056341" sldId="267"/>
        </pc:sldMkLst>
        <pc:spChg chg="del mod">
          <ac:chgData name="Hjalte Parner" userId="S::hjalte@ices.dk::c704080e-104a-4f56-bbfe-8d1e5f586470" providerId="AD" clId="Web-{0D193E7A-1FE6-4331-82DA-9A115EEB8011}" dt="2025-11-27T07:44:29.418" v="39"/>
          <ac:spMkLst>
            <pc:docMk/>
            <pc:sldMk cId="1749056341" sldId="267"/>
            <ac:spMk id="3" creationId="{B60AFB9D-3490-96D6-9231-68B1F1963D20}"/>
          </ac:spMkLst>
        </pc:spChg>
        <pc:spChg chg="mod">
          <ac:chgData name="Hjalte Parner" userId="S::hjalte@ices.dk::c704080e-104a-4f56-bbfe-8d1e5f586470" providerId="AD" clId="Web-{0D193E7A-1FE6-4331-82DA-9A115EEB8011}" dt="2025-11-27T07:45:26.918" v="52" actId="20577"/>
          <ac:spMkLst>
            <pc:docMk/>
            <pc:sldMk cId="1749056341" sldId="267"/>
            <ac:spMk id="17" creationId="{B22D36D9-165B-411F-8B17-E2B7A7FA1F23}"/>
          </ac:spMkLst>
        </pc:spChg>
        <pc:picChg chg="add mod">
          <ac:chgData name="Hjalte Parner" userId="S::hjalte@ices.dk::c704080e-104a-4f56-bbfe-8d1e5f586470" providerId="AD" clId="Web-{0D193E7A-1FE6-4331-82DA-9A115EEB8011}" dt="2025-11-27T07:43:38.684" v="27" actId="14100"/>
          <ac:picMkLst>
            <pc:docMk/>
            <pc:sldMk cId="1749056341" sldId="267"/>
            <ac:picMk id="2" creationId="{C7EE3049-2B95-4F29-EC0E-B2E82B74C7F6}"/>
          </ac:picMkLst>
        </pc:picChg>
      </pc:sldChg>
      <pc:sldChg chg="del">
        <pc:chgData name="Hjalte Parner" userId="S::hjalte@ices.dk::c704080e-104a-4f56-bbfe-8d1e5f586470" providerId="AD" clId="Web-{0D193E7A-1FE6-4331-82DA-9A115EEB8011}" dt="2025-11-27T07:44:06.965" v="35"/>
        <pc:sldMkLst>
          <pc:docMk/>
          <pc:sldMk cId="4217968384" sldId="881"/>
        </pc:sldMkLst>
      </pc:sldChg>
      <pc:sldChg chg="addSp delSp modSp add replId">
        <pc:chgData name="Hjalte Parner" userId="S::hjalte@ices.dk::c704080e-104a-4f56-bbfe-8d1e5f586470" providerId="AD" clId="Web-{0D193E7A-1FE6-4331-82DA-9A115EEB8011}" dt="2025-11-27T07:48:06.822" v="63" actId="1076"/>
        <pc:sldMkLst>
          <pc:docMk/>
          <pc:sldMk cId="178232114" sldId="886"/>
        </pc:sldMkLst>
        <pc:spChg chg="mod">
          <ac:chgData name="Hjalte Parner" userId="S::hjalte@ices.dk::c704080e-104a-4f56-bbfe-8d1e5f586470" providerId="AD" clId="Web-{0D193E7A-1FE6-4331-82DA-9A115EEB8011}" dt="2025-11-27T07:47:29.947" v="58" actId="14100"/>
          <ac:spMkLst>
            <pc:docMk/>
            <pc:sldMk cId="178232114" sldId="886"/>
            <ac:spMk id="17" creationId="{C3B141B7-F3E4-7C0E-C105-812E68C38EDE}"/>
          </ac:spMkLst>
        </pc:spChg>
        <pc:picChg chg="del">
          <ac:chgData name="Hjalte Parner" userId="S::hjalte@ices.dk::c704080e-104a-4f56-bbfe-8d1e5f586470" providerId="AD" clId="Web-{0D193E7A-1FE6-4331-82DA-9A115EEB8011}" dt="2025-11-27T07:44:50.277" v="42"/>
          <ac:picMkLst>
            <pc:docMk/>
            <pc:sldMk cId="178232114" sldId="886"/>
            <ac:picMk id="2" creationId="{A8F30BCE-57DA-5C1A-3579-4638B6B9834D}"/>
          </ac:picMkLst>
        </pc:picChg>
        <pc:picChg chg="add mod">
          <ac:chgData name="Hjalte Parner" userId="S::hjalte@ices.dk::c704080e-104a-4f56-bbfe-8d1e5f586470" providerId="AD" clId="Web-{0D193E7A-1FE6-4331-82DA-9A115EEB8011}" dt="2025-11-27T07:48:06.822" v="63" actId="1076"/>
          <ac:picMkLst>
            <pc:docMk/>
            <pc:sldMk cId="178232114" sldId="886"/>
            <ac:picMk id="3" creationId="{87C78DC9-CD8F-5FB0-D9A7-B3CF096AA4AB}"/>
          </ac:picMkLst>
        </pc:picChg>
      </pc:sldChg>
      <pc:sldChg chg="addSp delSp modSp add replId">
        <pc:chgData name="Hjalte Parner" userId="S::hjalte@ices.dk::c704080e-104a-4f56-bbfe-8d1e5f586470" providerId="AD" clId="Web-{0D193E7A-1FE6-4331-82DA-9A115EEB8011}" dt="2025-11-27T08:08:39.234" v="433" actId="14100"/>
        <pc:sldMkLst>
          <pc:docMk/>
          <pc:sldMk cId="2981538677" sldId="887"/>
        </pc:sldMkLst>
        <pc:spChg chg="add del mod">
          <ac:chgData name="Hjalte Parner" userId="S::hjalte@ices.dk::c704080e-104a-4f56-bbfe-8d1e5f586470" providerId="AD" clId="Web-{0D193E7A-1FE6-4331-82DA-9A115EEB8011}" dt="2025-11-27T07:58:37.239" v="336"/>
          <ac:spMkLst>
            <pc:docMk/>
            <pc:sldMk cId="2981538677" sldId="887"/>
            <ac:spMk id="4" creationId="{4127DD73-66C1-8483-2260-F07A8287FDFA}"/>
          </ac:spMkLst>
        </pc:spChg>
        <pc:spChg chg="add mod">
          <ac:chgData name="Hjalte Parner" userId="S::hjalte@ices.dk::c704080e-104a-4f56-bbfe-8d1e5f586470" providerId="AD" clId="Web-{0D193E7A-1FE6-4331-82DA-9A115EEB8011}" dt="2025-11-27T08:08:39.234" v="433" actId="14100"/>
          <ac:spMkLst>
            <pc:docMk/>
            <pc:sldMk cId="2981538677" sldId="887"/>
            <ac:spMk id="5" creationId="{F25D1883-230C-D453-1D67-B7C034CE5528}"/>
          </ac:spMkLst>
        </pc:spChg>
        <pc:spChg chg="add mod">
          <ac:chgData name="Hjalte Parner" userId="S::hjalte@ices.dk::c704080e-104a-4f56-bbfe-8d1e5f586470" providerId="AD" clId="Web-{0D193E7A-1FE6-4331-82DA-9A115EEB8011}" dt="2025-11-27T08:08:33.078" v="432" actId="14100"/>
          <ac:spMkLst>
            <pc:docMk/>
            <pc:sldMk cId="2981538677" sldId="887"/>
            <ac:spMk id="9" creationId="{78EDB533-BC92-CB99-D1CB-A1DCB683416F}"/>
          </ac:spMkLst>
        </pc:spChg>
        <pc:spChg chg="mod">
          <ac:chgData name="Hjalte Parner" userId="S::hjalte@ices.dk::c704080e-104a-4f56-bbfe-8d1e5f586470" providerId="AD" clId="Web-{0D193E7A-1FE6-4331-82DA-9A115EEB8011}" dt="2025-11-27T08:06:18.642" v="395" actId="1076"/>
          <ac:spMkLst>
            <pc:docMk/>
            <pc:sldMk cId="2981538677" sldId="887"/>
            <ac:spMk id="10" creationId="{712C09A2-6C94-2BA4-C4EF-15B0115CD930}"/>
          </ac:spMkLst>
        </pc:spChg>
        <pc:spChg chg="mod">
          <ac:chgData name="Hjalte Parner" userId="S::hjalte@ices.dk::c704080e-104a-4f56-bbfe-8d1e5f586470" providerId="AD" clId="Web-{0D193E7A-1FE6-4331-82DA-9A115EEB8011}" dt="2025-11-27T08:02:21.098" v="374" actId="20577"/>
          <ac:spMkLst>
            <pc:docMk/>
            <pc:sldMk cId="2981538677" sldId="887"/>
            <ac:spMk id="17" creationId="{45D53D35-6DE5-1B2E-6761-6B9EE9C04E90}"/>
          </ac:spMkLst>
        </pc:spChg>
        <pc:picChg chg="del">
          <ac:chgData name="Hjalte Parner" userId="S::hjalte@ices.dk::c704080e-104a-4f56-bbfe-8d1e5f586470" providerId="AD" clId="Web-{0D193E7A-1FE6-4331-82DA-9A115EEB8011}" dt="2025-11-27T07:49:51.305" v="65"/>
          <ac:picMkLst>
            <pc:docMk/>
            <pc:sldMk cId="2981538677" sldId="887"/>
            <ac:picMk id="3" creationId="{CB81B3AB-0774-8674-B922-086F5E0626B3}"/>
          </ac:picMkLst>
        </pc:picChg>
        <pc:picChg chg="add mod">
          <ac:chgData name="Hjalte Parner" userId="S::hjalte@ices.dk::c704080e-104a-4f56-bbfe-8d1e5f586470" providerId="AD" clId="Web-{0D193E7A-1FE6-4331-82DA-9A115EEB8011}" dt="2025-11-27T08:02:45.661" v="380" actId="1076"/>
          <ac:picMkLst>
            <pc:docMk/>
            <pc:sldMk cId="2981538677" sldId="887"/>
            <ac:picMk id="6" creationId="{95C5A94E-EFD4-7AA7-B090-CCD873348480}"/>
          </ac:picMkLst>
        </pc:picChg>
        <pc:picChg chg="add mod ord">
          <ac:chgData name="Hjalte Parner" userId="S::hjalte@ices.dk::c704080e-104a-4f56-bbfe-8d1e5f586470" providerId="AD" clId="Web-{0D193E7A-1FE6-4331-82DA-9A115EEB8011}" dt="2025-11-27T08:02:57.864" v="381"/>
          <ac:picMkLst>
            <pc:docMk/>
            <pc:sldMk cId="2981538677" sldId="887"/>
            <ac:picMk id="7" creationId="{B5A25120-E749-E5FD-2016-43D57B62A482}"/>
          </ac:picMkLst>
        </pc:picChg>
      </pc:sldChg>
      <pc:sldChg chg="delSp add del replId">
        <pc:chgData name="Hjalte Parner" userId="S::hjalte@ices.dk::c704080e-104a-4f56-bbfe-8d1e5f586470" providerId="AD" clId="Web-{0D193E7A-1FE6-4331-82DA-9A115EEB8011}" dt="2025-11-27T08:08:52.547" v="434"/>
        <pc:sldMkLst>
          <pc:docMk/>
          <pc:sldMk cId="3442244914" sldId="888"/>
        </pc:sldMkLst>
        <pc:spChg chg="del">
          <ac:chgData name="Hjalte Parner" userId="S::hjalte@ices.dk::c704080e-104a-4f56-bbfe-8d1e5f586470" providerId="AD" clId="Web-{0D193E7A-1FE6-4331-82DA-9A115EEB8011}" dt="2025-11-27T08:03:51.456" v="382"/>
          <ac:spMkLst>
            <pc:docMk/>
            <pc:sldMk cId="3442244914" sldId="888"/>
            <ac:spMk id="5" creationId="{2F686D30-A058-6C0B-FC14-88E564C0676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4C714-756E-4866-8257-C3F1F1DD7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154219-FBED-4A6D-874C-2214D795C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4A18A-DD15-413E-A8E9-F849F869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9CE6-FD4F-4702-8CB8-338FEAF39F76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68783-48A3-4129-B5D5-27AEB5C66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FFB93-44E6-4D90-973D-19FE5520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1300-5F70-42F6-AAE0-9A9707F98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19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AEA25-4DF5-4824-87D1-60E81028A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AA4C5-794A-4B35-B0B8-333C2134F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27596-AA21-41B0-9DE3-A1AE9393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9CE6-FD4F-4702-8CB8-338FEAF39F76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DF023-8DC7-4FEE-9AE3-758144792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2739E-2C2C-48C1-A6AD-60A15F4C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1300-5F70-42F6-AAE0-9A9707F98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73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3C0E2B-5118-4533-9985-70AED5BD9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37E725-321E-4B7C-88A7-64E7A8900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C96F8-BEB7-44BE-9959-46D00EA8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9CE6-FD4F-4702-8CB8-338FEAF39F76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72986-538E-442C-94F7-DF5A63952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1235E-0C34-4E0B-A2C4-9C23F11C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1300-5F70-42F6-AAE0-9A9707F98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032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3174" y="627063"/>
            <a:ext cx="1247775" cy="561975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427037"/>
            <a:ext cx="9343323" cy="106362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65A"/>
                </a:solidFill>
                <a:latin typeface="+mn-lt"/>
              </a:defRPr>
            </a:lvl1pPr>
          </a:lstStyle>
          <a:p>
            <a:r>
              <a:rPr lang="da-DK"/>
              <a:t>Slide </a:t>
            </a:r>
            <a:r>
              <a:rPr lang="da-DK" err="1"/>
              <a:t>title</a:t>
            </a:r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733" y="6418914"/>
            <a:ext cx="2560542" cy="384081"/>
          </a:xfrm>
          <a:prstGeom prst="rect">
            <a:avLst/>
          </a:prstGeom>
        </p:spPr>
      </p:pic>
      <p:sp>
        <p:nvSpPr>
          <p:cNvPr id="10" name="Pladsholder til indhold 4"/>
          <p:cNvSpPr>
            <a:spLocks noGrp="1"/>
          </p:cNvSpPr>
          <p:nvPr>
            <p:ph sz="quarter" idx="10" hasCustomPrompt="1"/>
          </p:nvPr>
        </p:nvSpPr>
        <p:spPr>
          <a:xfrm>
            <a:off x="680720" y="1534160"/>
            <a:ext cx="10749280" cy="4622801"/>
          </a:xfrm>
        </p:spPr>
        <p:txBody>
          <a:bodyPr>
            <a:normAutofit/>
          </a:bodyPr>
          <a:lstStyle>
            <a:lvl1pPr>
              <a:defRPr sz="1300"/>
            </a:lvl1pPr>
          </a:lstStyle>
          <a:p>
            <a:r>
              <a:rPr lang="da-DK" err="1"/>
              <a:t>Aperibuscimod</a:t>
            </a:r>
            <a:r>
              <a:rPr lang="da-DK"/>
              <a:t> </a:t>
            </a:r>
            <a:r>
              <a:rPr lang="da-DK" err="1"/>
              <a:t>quatem</a:t>
            </a:r>
            <a:r>
              <a:rPr lang="da-DK"/>
              <a:t> lam </a:t>
            </a:r>
            <a:r>
              <a:rPr lang="da-DK" err="1"/>
              <a:t>faccullabor</a:t>
            </a:r>
            <a:r>
              <a:rPr lang="da-DK"/>
              <a:t> re </a:t>
            </a:r>
            <a:r>
              <a:rPr lang="da-DK" err="1"/>
              <a:t>quidit</a:t>
            </a:r>
            <a:r>
              <a:rPr lang="da-DK"/>
              <a:t> </a:t>
            </a:r>
            <a:r>
              <a:rPr lang="da-DK" err="1"/>
              <a:t>dolo</a:t>
            </a:r>
            <a:r>
              <a:rPr lang="da-DK"/>
              <a:t> </a:t>
            </a:r>
            <a:r>
              <a:rPr lang="da-DK" err="1"/>
              <a:t>quas</a:t>
            </a:r>
            <a:r>
              <a:rPr lang="da-DK"/>
              <a:t> ea nos et la </a:t>
            </a:r>
            <a:r>
              <a:rPr lang="da-DK" err="1"/>
              <a:t>velenim</a:t>
            </a:r>
            <a:r>
              <a:rPr lang="da-DK"/>
              <a:t> </a:t>
            </a:r>
            <a:r>
              <a:rPr lang="da-DK" err="1"/>
              <a:t>aximus</a:t>
            </a:r>
            <a:r>
              <a:rPr lang="da-DK"/>
              <a:t>, </a:t>
            </a:r>
            <a:r>
              <a:rPr lang="da-DK" err="1"/>
              <a:t>commosantur</a:t>
            </a:r>
            <a:r>
              <a:rPr lang="da-DK"/>
              <a:t>?</a:t>
            </a:r>
          </a:p>
          <a:p>
            <a:r>
              <a:rPr lang="da-DK" err="1"/>
              <a:t>Harios</a:t>
            </a:r>
            <a:r>
              <a:rPr lang="da-DK"/>
              <a:t> </a:t>
            </a:r>
            <a:r>
              <a:rPr lang="da-DK" err="1"/>
              <a:t>dollabo</a:t>
            </a:r>
            <a:r>
              <a:rPr lang="da-DK"/>
              <a:t>. Nam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mollacc</a:t>
            </a:r>
            <a:r>
              <a:rPr lang="da-DK"/>
              <a:t> </a:t>
            </a:r>
            <a:r>
              <a:rPr lang="da-DK" err="1"/>
              <a:t>usapic</a:t>
            </a:r>
            <a:r>
              <a:rPr lang="da-DK"/>
              <a:t> to od et, </a:t>
            </a:r>
            <a:r>
              <a:rPr lang="da-DK" err="1"/>
              <a:t>que</a:t>
            </a:r>
            <a:r>
              <a:rPr lang="da-DK"/>
              <a:t> et </a:t>
            </a:r>
            <a:r>
              <a:rPr lang="da-DK" err="1"/>
              <a:t>aperore</a:t>
            </a:r>
            <a:r>
              <a:rPr lang="da-DK"/>
              <a:t>, </a:t>
            </a:r>
            <a:r>
              <a:rPr lang="da-DK" err="1"/>
              <a:t>cusandi</a:t>
            </a:r>
            <a:r>
              <a:rPr lang="da-DK"/>
              <a:t> </a:t>
            </a:r>
            <a:r>
              <a:rPr lang="da-DK" err="1"/>
              <a:t>aut</a:t>
            </a:r>
            <a:r>
              <a:rPr lang="da-DK"/>
              <a:t> </a:t>
            </a:r>
            <a:r>
              <a:rPr lang="da-DK" err="1"/>
              <a:t>pelicii</a:t>
            </a:r>
            <a:r>
              <a:rPr lang="da-DK"/>
              <a:t> </a:t>
            </a:r>
            <a:r>
              <a:rPr lang="da-DK" err="1"/>
              <a:t>stotam</a:t>
            </a:r>
            <a:r>
              <a:rPr lang="da-DK"/>
              <a:t> </a:t>
            </a:r>
            <a:r>
              <a:rPr lang="da-DK" err="1"/>
              <a:t>disciis</a:t>
            </a:r>
            <a:r>
              <a:rPr lang="da-DK"/>
              <a:t> si te pa </a:t>
            </a:r>
            <a:r>
              <a:rPr lang="da-DK" err="1"/>
              <a:t>voles</a:t>
            </a:r>
            <a:r>
              <a:rPr lang="da-DK"/>
              <a:t> </a:t>
            </a:r>
            <a:r>
              <a:rPr lang="da-DK" err="1"/>
              <a:t>esendi</a:t>
            </a:r>
            <a:r>
              <a:rPr lang="da-DK"/>
              <a:t> </a:t>
            </a:r>
            <a:r>
              <a:rPr lang="da-DK" err="1"/>
              <a:t>volupiet</a:t>
            </a:r>
            <a:r>
              <a:rPr lang="da-DK"/>
              <a:t> </a:t>
            </a:r>
            <a:r>
              <a:rPr lang="da-DK" err="1"/>
              <a:t>omnis</a:t>
            </a:r>
            <a:r>
              <a:rPr lang="da-DK"/>
              <a:t> </a:t>
            </a:r>
            <a:r>
              <a:rPr lang="da-DK" err="1"/>
              <a:t>enihili</a:t>
            </a:r>
            <a:r>
              <a:rPr lang="da-DK"/>
              <a:t> </a:t>
            </a:r>
            <a:r>
              <a:rPr lang="da-DK" err="1"/>
              <a:t>tatiandam</a:t>
            </a:r>
            <a:r>
              <a:rPr lang="da-DK"/>
              <a:t> et </a:t>
            </a:r>
            <a:r>
              <a:rPr lang="da-DK" err="1"/>
              <a:t>hari</a:t>
            </a:r>
            <a:r>
              <a:rPr lang="da-DK"/>
              <a:t> </a:t>
            </a:r>
            <a:r>
              <a:rPr lang="da-DK" err="1"/>
              <a:t>ate</a:t>
            </a:r>
            <a:r>
              <a:rPr lang="da-DK"/>
              <a:t> </a:t>
            </a:r>
            <a:r>
              <a:rPr lang="da-DK" err="1"/>
              <a:t>aut</a:t>
            </a:r>
            <a:r>
              <a:rPr lang="da-DK"/>
              <a:t> re peribus et </a:t>
            </a:r>
            <a:r>
              <a:rPr lang="da-DK" err="1"/>
              <a:t>ellabo</a:t>
            </a:r>
            <a:r>
              <a:rPr lang="da-DK"/>
              <a:t>. </a:t>
            </a:r>
            <a:r>
              <a:rPr lang="da-DK" err="1"/>
              <a:t>Um</a:t>
            </a:r>
            <a:r>
              <a:rPr lang="da-DK"/>
              <a:t> </a:t>
            </a:r>
            <a:r>
              <a:rPr lang="da-DK" err="1"/>
              <a:t>quat</a:t>
            </a:r>
            <a:r>
              <a:rPr lang="da-DK"/>
              <a:t>.</a:t>
            </a:r>
          </a:p>
          <a:p>
            <a:r>
              <a:rPr lang="da-DK" err="1"/>
              <a:t>Beaquamus</a:t>
            </a:r>
            <a:r>
              <a:rPr lang="da-DK"/>
              <a:t> </a:t>
            </a:r>
            <a:r>
              <a:rPr lang="da-DK" err="1"/>
              <a:t>quasin</a:t>
            </a:r>
            <a:r>
              <a:rPr lang="da-DK"/>
              <a:t> </a:t>
            </a:r>
            <a:r>
              <a:rPr lang="da-DK" err="1"/>
              <a:t>conseque</a:t>
            </a:r>
            <a:r>
              <a:rPr lang="da-DK"/>
              <a:t> </a:t>
            </a:r>
            <a:r>
              <a:rPr lang="da-DK" err="1"/>
              <a:t>commod</a:t>
            </a:r>
            <a:r>
              <a:rPr lang="da-DK"/>
              <a:t> </a:t>
            </a:r>
            <a:r>
              <a:rPr lang="da-DK" err="1"/>
              <a:t>quamenistrum</a:t>
            </a:r>
            <a:r>
              <a:rPr lang="da-DK"/>
              <a:t> </a:t>
            </a:r>
            <a:r>
              <a:rPr lang="da-DK" err="1"/>
              <a:t>ipsunto</a:t>
            </a:r>
            <a:r>
              <a:rPr lang="da-DK"/>
              <a:t> te </a:t>
            </a:r>
            <a:r>
              <a:rPr lang="da-DK" err="1"/>
              <a:t>volum</a:t>
            </a:r>
            <a:r>
              <a:rPr lang="da-DK"/>
              <a:t> re </a:t>
            </a:r>
            <a:r>
              <a:rPr lang="da-DK" err="1"/>
              <a:t>omnimpo</a:t>
            </a:r>
            <a:r>
              <a:rPr lang="da-DK"/>
              <a:t> </a:t>
            </a:r>
            <a:r>
              <a:rPr lang="da-DK" err="1"/>
              <a:t>reiciae</a:t>
            </a:r>
            <a:r>
              <a:rPr lang="da-DK"/>
              <a:t> </a:t>
            </a:r>
            <a:r>
              <a:rPr lang="da-DK" err="1"/>
              <a:t>ctiandi</a:t>
            </a:r>
            <a:r>
              <a:rPr lang="da-DK"/>
              <a:t> </a:t>
            </a:r>
            <a:r>
              <a:rPr lang="da-DK" err="1"/>
              <a:t>tatem</a:t>
            </a:r>
            <a:r>
              <a:rPr lang="da-DK"/>
              <a:t>. </a:t>
            </a:r>
            <a:r>
              <a:rPr lang="da-DK" err="1"/>
              <a:t>Olupiendis</a:t>
            </a:r>
            <a:r>
              <a:rPr lang="da-DK"/>
              <a:t> a </a:t>
            </a:r>
            <a:r>
              <a:rPr lang="da-DK" err="1"/>
              <a:t>parum</a:t>
            </a:r>
            <a:r>
              <a:rPr lang="da-DK"/>
              <a:t> </a:t>
            </a:r>
            <a:r>
              <a:rPr lang="da-DK" err="1"/>
              <a:t>eum</a:t>
            </a:r>
            <a:r>
              <a:rPr lang="da-DK"/>
              <a:t> </a:t>
            </a:r>
            <a:r>
              <a:rPr lang="da-DK" err="1"/>
              <a:t>inum</a:t>
            </a:r>
            <a:r>
              <a:rPr lang="da-DK"/>
              <a:t> </a:t>
            </a:r>
            <a:r>
              <a:rPr lang="da-DK" err="1"/>
              <a:t>quae</a:t>
            </a:r>
            <a:r>
              <a:rPr lang="da-DK"/>
              <a:t> ex et </a:t>
            </a:r>
            <a:r>
              <a:rPr lang="da-DK" err="1"/>
              <a:t>et</a:t>
            </a:r>
            <a:r>
              <a:rPr lang="da-DK"/>
              <a:t> </a:t>
            </a:r>
            <a:r>
              <a:rPr lang="da-DK" err="1"/>
              <a:t>dendis</a:t>
            </a:r>
            <a:r>
              <a:rPr lang="da-DK"/>
              <a:t> </a:t>
            </a:r>
            <a:r>
              <a:rPr lang="da-DK" err="1"/>
              <a:t>doluptatibus</a:t>
            </a:r>
            <a:r>
              <a:rPr lang="da-DK"/>
              <a:t> </a:t>
            </a:r>
            <a:r>
              <a:rPr lang="da-DK" err="1"/>
              <a:t>audignis</a:t>
            </a:r>
            <a:r>
              <a:rPr lang="da-DK"/>
              <a:t> </a:t>
            </a:r>
            <a:r>
              <a:rPr lang="da-DK" err="1"/>
              <a:t>apidel</a:t>
            </a:r>
            <a:r>
              <a:rPr lang="da-DK"/>
              <a:t> </a:t>
            </a:r>
            <a:r>
              <a:rPr lang="da-DK" err="1"/>
              <a:t>ipis</a:t>
            </a:r>
            <a:r>
              <a:rPr lang="da-DK"/>
              <a:t> et </a:t>
            </a:r>
            <a:r>
              <a:rPr lang="da-DK" err="1"/>
              <a:t>vellorr</a:t>
            </a:r>
            <a:r>
              <a:rPr lang="da-DK"/>
              <a:t> </a:t>
            </a:r>
            <a:r>
              <a:rPr lang="da-DK" err="1"/>
              <a:t>orporeiument</a:t>
            </a:r>
            <a:r>
              <a:rPr lang="da-DK"/>
              <a:t> </a:t>
            </a:r>
            <a:r>
              <a:rPr lang="da-DK" err="1"/>
              <a:t>quiste</a:t>
            </a:r>
            <a:r>
              <a:rPr lang="da-DK"/>
              <a:t> </a:t>
            </a:r>
            <a:r>
              <a:rPr lang="da-DK" err="1"/>
              <a:t>num</a:t>
            </a:r>
            <a:r>
              <a:rPr lang="da-DK"/>
              <a:t> </a:t>
            </a:r>
            <a:r>
              <a:rPr lang="da-DK" err="1"/>
              <a:t>volum</a:t>
            </a:r>
            <a:r>
              <a:rPr lang="da-DK"/>
              <a:t> </a:t>
            </a:r>
            <a:r>
              <a:rPr lang="da-DK" err="1"/>
              <a:t>voluptatquae</a:t>
            </a:r>
            <a:r>
              <a:rPr lang="da-DK"/>
              <a:t> </a:t>
            </a:r>
            <a:r>
              <a:rPr lang="da-DK" err="1"/>
              <a:t>iusdam</a:t>
            </a:r>
            <a:r>
              <a:rPr lang="da-DK"/>
              <a:t> </a:t>
            </a:r>
            <a:r>
              <a:rPr lang="da-DK" err="1"/>
              <a:t>aut</a:t>
            </a:r>
            <a:r>
              <a:rPr lang="da-DK"/>
              <a:t> </a:t>
            </a:r>
            <a:r>
              <a:rPr lang="da-DK" err="1"/>
              <a:t>ditate</a:t>
            </a:r>
            <a:r>
              <a:rPr lang="da-DK"/>
              <a:t> et </a:t>
            </a:r>
            <a:r>
              <a:rPr lang="da-DK" err="1"/>
              <a:t>dolorru</a:t>
            </a:r>
            <a:r>
              <a:rPr lang="da-DK"/>
              <a:t> </a:t>
            </a:r>
            <a:r>
              <a:rPr lang="da-DK" err="1"/>
              <a:t>mquam</a:t>
            </a:r>
            <a:r>
              <a:rPr lang="da-DK"/>
              <a:t>, </a:t>
            </a:r>
            <a:r>
              <a:rPr lang="da-DK" err="1"/>
              <a:t>cuptur</a:t>
            </a:r>
            <a:r>
              <a:rPr lang="da-DK"/>
              <a:t> </a:t>
            </a:r>
            <a:r>
              <a:rPr lang="da-DK" err="1"/>
              <a:t>aliqui</a:t>
            </a:r>
            <a:r>
              <a:rPr lang="da-DK"/>
              <a:t> tempos </a:t>
            </a:r>
            <a:r>
              <a:rPr lang="da-DK" err="1"/>
              <a:t>provit</a:t>
            </a:r>
            <a:r>
              <a:rPr lang="da-DK"/>
              <a:t> </a:t>
            </a:r>
            <a:r>
              <a:rPr lang="da-DK" err="1"/>
              <a:t>qui</a:t>
            </a:r>
            <a:r>
              <a:rPr lang="da-DK"/>
              <a:t> </a:t>
            </a:r>
            <a:r>
              <a:rPr lang="da-DK" err="1"/>
              <a:t>testendam</a:t>
            </a:r>
            <a:r>
              <a:rPr lang="da-DK"/>
              <a:t> </a:t>
            </a:r>
            <a:r>
              <a:rPr lang="da-DK" err="1"/>
              <a:t>aut</a:t>
            </a:r>
            <a:r>
              <a:rPr lang="da-DK"/>
              <a:t> </a:t>
            </a:r>
            <a:r>
              <a:rPr lang="da-DK" err="1"/>
              <a:t>auda</a:t>
            </a:r>
            <a:r>
              <a:rPr lang="da-DK"/>
              <a:t> imi, is </a:t>
            </a:r>
            <a:r>
              <a:rPr lang="da-DK" err="1"/>
              <a:t>essequi</a:t>
            </a:r>
            <a:r>
              <a:rPr lang="da-DK"/>
              <a:t> </a:t>
            </a:r>
            <a:r>
              <a:rPr lang="da-DK" err="1"/>
              <a:t>bera</a:t>
            </a:r>
            <a:r>
              <a:rPr lang="da-DK"/>
              <a:t> </a:t>
            </a:r>
            <a:r>
              <a:rPr lang="da-DK" err="1"/>
              <a:t>vernate</a:t>
            </a:r>
            <a:r>
              <a:rPr lang="da-DK"/>
              <a:t> </a:t>
            </a:r>
            <a:r>
              <a:rPr lang="da-DK" err="1"/>
              <a:t>esto</a:t>
            </a:r>
            <a:r>
              <a:rPr lang="da-DK"/>
              <a:t> </a:t>
            </a:r>
            <a:r>
              <a:rPr lang="da-DK" err="1"/>
              <a:t>conse</a:t>
            </a:r>
            <a:r>
              <a:rPr lang="da-DK"/>
              <a:t> non </a:t>
            </a:r>
            <a:r>
              <a:rPr lang="da-DK" err="1"/>
              <a:t>consequi</a:t>
            </a:r>
            <a:r>
              <a:rPr lang="da-DK"/>
              <a:t> </a:t>
            </a:r>
            <a:r>
              <a:rPr lang="da-DK" err="1"/>
              <a:t>ducipic</a:t>
            </a:r>
            <a:r>
              <a:rPr lang="da-DK"/>
              <a:t> </a:t>
            </a:r>
            <a:r>
              <a:rPr lang="da-DK" err="1"/>
              <a:t>totaquo</a:t>
            </a:r>
            <a:r>
              <a:rPr lang="da-DK"/>
              <a:t> es </a:t>
            </a:r>
            <a:r>
              <a:rPr lang="da-DK" err="1"/>
              <a:t>quid</a:t>
            </a:r>
            <a:r>
              <a:rPr lang="da-DK"/>
              <a:t> </a:t>
            </a:r>
            <a:r>
              <a:rPr lang="da-DK" err="1"/>
              <a:t>utaturibus</a:t>
            </a:r>
            <a:r>
              <a:rPr lang="da-DK"/>
              <a:t> </a:t>
            </a:r>
            <a:r>
              <a:rPr lang="da-DK" err="1"/>
              <a:t>eum</a:t>
            </a:r>
            <a:r>
              <a:rPr lang="da-DK"/>
              <a:t> </a:t>
            </a:r>
            <a:r>
              <a:rPr lang="da-DK" err="1"/>
              <a:t>voleseque</a:t>
            </a:r>
            <a:r>
              <a:rPr lang="da-DK"/>
              <a:t> </a:t>
            </a:r>
            <a:r>
              <a:rPr lang="da-DK" err="1"/>
              <a:t>landell</a:t>
            </a:r>
            <a:r>
              <a:rPr lang="da-DK"/>
              <a:t> </a:t>
            </a:r>
            <a:r>
              <a:rPr lang="da-DK" err="1"/>
              <a:t>ectur</a:t>
            </a:r>
            <a:r>
              <a:rPr lang="da-DK"/>
              <a:t>? </a:t>
            </a:r>
            <a:r>
              <a:rPr lang="da-DK" err="1"/>
              <a:t>Qui</a:t>
            </a:r>
            <a:r>
              <a:rPr lang="da-DK"/>
              <a:t> </a:t>
            </a:r>
            <a:r>
              <a:rPr lang="da-DK" err="1"/>
              <a:t>nullandi</a:t>
            </a:r>
            <a:r>
              <a:rPr lang="da-DK"/>
              <a:t> dis et </a:t>
            </a:r>
            <a:r>
              <a:rPr lang="da-DK" err="1"/>
              <a:t>que</a:t>
            </a:r>
            <a:r>
              <a:rPr lang="da-DK"/>
              <a:t> </a:t>
            </a:r>
            <a:r>
              <a:rPr lang="da-DK" err="1"/>
              <a:t>perum</a:t>
            </a:r>
            <a:r>
              <a:rPr lang="da-DK"/>
              <a:t> </a:t>
            </a:r>
            <a:r>
              <a:rPr lang="da-DK" err="1"/>
              <a:t>rectusae</a:t>
            </a:r>
            <a:r>
              <a:rPr lang="da-DK"/>
              <a:t> et </a:t>
            </a:r>
            <a:r>
              <a:rPr lang="da-DK" err="1"/>
              <a:t>aditas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</a:t>
            </a:r>
            <a:r>
              <a:rPr lang="da-DK" err="1"/>
              <a:t>ant</a:t>
            </a:r>
            <a:r>
              <a:rPr lang="da-DK"/>
              <a:t> </a:t>
            </a:r>
            <a:r>
              <a:rPr lang="da-DK" err="1"/>
              <a:t>liquunt</a:t>
            </a:r>
            <a:r>
              <a:rPr lang="da-DK"/>
              <a:t> fuga. </a:t>
            </a:r>
            <a:r>
              <a:rPr lang="da-DK" err="1"/>
              <a:t>Itat</a:t>
            </a:r>
            <a:r>
              <a:rPr lang="da-DK"/>
              <a:t> </a:t>
            </a:r>
            <a:r>
              <a:rPr lang="da-DK" err="1"/>
              <a:t>earchilis</a:t>
            </a:r>
            <a:r>
              <a:rPr lang="da-DK"/>
              <a:t> </a:t>
            </a:r>
            <a:r>
              <a:rPr lang="da-DK" err="1"/>
              <a:t>accuptat</a:t>
            </a:r>
            <a:r>
              <a:rPr lang="da-DK"/>
              <a:t>.</a:t>
            </a:r>
          </a:p>
          <a:p>
            <a:r>
              <a:rPr lang="da-DK" err="1"/>
              <a:t>Ebis</a:t>
            </a:r>
            <a:r>
              <a:rPr lang="da-DK"/>
              <a:t> </a:t>
            </a:r>
            <a:r>
              <a:rPr lang="da-DK" err="1"/>
              <a:t>evelest</a:t>
            </a:r>
            <a:r>
              <a:rPr lang="da-DK"/>
              <a:t> et res rest </a:t>
            </a:r>
            <a:r>
              <a:rPr lang="da-DK" err="1"/>
              <a:t>que</a:t>
            </a:r>
            <a:r>
              <a:rPr lang="da-DK"/>
              <a:t> </a:t>
            </a:r>
            <a:r>
              <a:rPr lang="da-DK" err="1"/>
              <a:t>conserum</a:t>
            </a:r>
            <a:r>
              <a:rPr lang="da-DK"/>
              <a:t> </a:t>
            </a:r>
            <a:r>
              <a:rPr lang="da-DK" err="1"/>
              <a:t>lautaectem</a:t>
            </a:r>
            <a:r>
              <a:rPr lang="da-DK"/>
              <a:t> </a:t>
            </a:r>
            <a:r>
              <a:rPr lang="da-DK" err="1"/>
              <a:t>volorpo</a:t>
            </a:r>
            <a:r>
              <a:rPr lang="da-DK"/>
              <a:t> </a:t>
            </a:r>
            <a:r>
              <a:rPr lang="da-DK" err="1"/>
              <a:t>remporrum</a:t>
            </a:r>
            <a:r>
              <a:rPr lang="da-DK"/>
              <a:t> </a:t>
            </a:r>
            <a:r>
              <a:rPr lang="da-DK" err="1"/>
              <a:t>velloru</a:t>
            </a:r>
            <a:r>
              <a:rPr lang="da-DK"/>
              <a:t> </a:t>
            </a:r>
            <a:r>
              <a:rPr lang="da-DK" err="1"/>
              <a:t>ptatquia</a:t>
            </a:r>
            <a:r>
              <a:rPr lang="da-DK"/>
              <a:t> </a:t>
            </a:r>
            <a:r>
              <a:rPr lang="da-DK" err="1"/>
              <a:t>conserum</a:t>
            </a:r>
            <a:r>
              <a:rPr lang="da-DK"/>
              <a:t> </a:t>
            </a:r>
            <a:r>
              <a:rPr lang="da-DK" err="1"/>
              <a:t>velignis</a:t>
            </a:r>
            <a:r>
              <a:rPr lang="da-DK"/>
              <a:t> </a:t>
            </a:r>
            <a:r>
              <a:rPr lang="da-DK" err="1"/>
              <a:t>alique</a:t>
            </a:r>
            <a:r>
              <a:rPr lang="da-DK"/>
              <a:t> </a:t>
            </a:r>
            <a:r>
              <a:rPr lang="da-DK" err="1"/>
              <a:t>volupta</a:t>
            </a:r>
            <a:r>
              <a:rPr lang="da-DK"/>
              <a:t> </a:t>
            </a:r>
            <a:r>
              <a:rPr lang="da-DK" err="1"/>
              <a:t>tiusam</a:t>
            </a:r>
            <a:r>
              <a:rPr lang="da-DK"/>
              <a:t> sin nus, quos nitatur? </a:t>
            </a:r>
            <a:r>
              <a:rPr lang="da-DK" err="1"/>
              <a:t>Qui</a:t>
            </a:r>
            <a:r>
              <a:rPr lang="da-DK"/>
              <a:t>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dolorem</a:t>
            </a:r>
            <a:r>
              <a:rPr lang="da-DK"/>
              <a:t> ea </a:t>
            </a:r>
            <a:r>
              <a:rPr lang="da-DK" err="1"/>
              <a:t>delasd</a:t>
            </a:r>
            <a:r>
              <a:rPr lang="da-DK"/>
              <a:t> </a:t>
            </a:r>
            <a:r>
              <a:rPr lang="da-DK" err="1"/>
              <a:t>asdm</a:t>
            </a:r>
            <a:r>
              <a:rPr lang="da-DK"/>
              <a:t>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mollacc</a:t>
            </a:r>
            <a:r>
              <a:rPr lang="da-DK"/>
              <a:t> </a:t>
            </a:r>
            <a:r>
              <a:rPr lang="da-DK" err="1"/>
              <a:t>usapic</a:t>
            </a:r>
            <a:r>
              <a:rPr lang="da-DK"/>
              <a:t> to od et, </a:t>
            </a:r>
            <a:r>
              <a:rPr lang="da-DK" err="1"/>
              <a:t>que</a:t>
            </a:r>
            <a:r>
              <a:rPr lang="da-DK"/>
              <a:t> et </a:t>
            </a:r>
            <a:r>
              <a:rPr lang="da-DK" err="1"/>
              <a:t>aperore</a:t>
            </a:r>
            <a:r>
              <a:rPr lang="da-DK"/>
              <a:t>, </a:t>
            </a:r>
            <a:r>
              <a:rPr lang="da-DK" err="1"/>
              <a:t>cusandi</a:t>
            </a:r>
            <a:r>
              <a:rPr lang="da-DK"/>
              <a:t> </a:t>
            </a:r>
            <a:r>
              <a:rPr lang="da-DK" err="1"/>
              <a:t>aut</a:t>
            </a:r>
            <a:r>
              <a:rPr lang="da-DK"/>
              <a:t> </a:t>
            </a:r>
            <a:r>
              <a:rPr lang="da-DK" err="1"/>
              <a:t>pelicii</a:t>
            </a:r>
            <a:r>
              <a:rPr lang="da-DK"/>
              <a:t> </a:t>
            </a:r>
            <a:r>
              <a:rPr lang="da-DK" err="1"/>
              <a:t>stotam</a:t>
            </a:r>
            <a:r>
              <a:rPr lang="da-DK"/>
              <a:t> </a:t>
            </a:r>
            <a:r>
              <a:rPr lang="da-DK" err="1"/>
              <a:t>disciis</a:t>
            </a:r>
            <a:r>
              <a:rPr lang="da-DK"/>
              <a:t> si te pa </a:t>
            </a:r>
            <a:r>
              <a:rPr lang="da-DK" err="1"/>
              <a:t>voles</a:t>
            </a:r>
            <a:r>
              <a:rPr lang="da-DK"/>
              <a:t> </a:t>
            </a:r>
            <a:r>
              <a:rPr lang="da-DK" err="1"/>
              <a:t>esendi</a:t>
            </a:r>
            <a:r>
              <a:rPr lang="da-DK"/>
              <a:t> </a:t>
            </a:r>
            <a:r>
              <a:rPr lang="da-DK" err="1"/>
              <a:t>volupiet</a:t>
            </a:r>
            <a:r>
              <a:rPr lang="da-DK"/>
              <a:t> </a:t>
            </a:r>
            <a:r>
              <a:rPr lang="da-DK" err="1"/>
              <a:t>omnis</a:t>
            </a:r>
            <a:r>
              <a:rPr lang="da-DK"/>
              <a:t> </a:t>
            </a:r>
            <a:r>
              <a:rPr lang="da-DK" err="1"/>
              <a:t>enihili</a:t>
            </a:r>
            <a:r>
              <a:rPr lang="da-DK"/>
              <a:t> </a:t>
            </a:r>
            <a:r>
              <a:rPr lang="da-DK" err="1"/>
              <a:t>tatiandam</a:t>
            </a:r>
            <a:r>
              <a:rPr lang="da-DK"/>
              <a:t> et </a:t>
            </a:r>
            <a:r>
              <a:rPr lang="da-DK" err="1"/>
              <a:t>hari</a:t>
            </a:r>
            <a:r>
              <a:rPr lang="da-DK"/>
              <a:t> </a:t>
            </a:r>
            <a:r>
              <a:rPr lang="da-DK" err="1"/>
              <a:t>ate</a:t>
            </a:r>
            <a:r>
              <a:rPr lang="da-DK"/>
              <a:t> </a:t>
            </a:r>
            <a:r>
              <a:rPr lang="da-DK" err="1"/>
              <a:t>aut</a:t>
            </a:r>
            <a:r>
              <a:rPr lang="da-DK"/>
              <a:t> re peribus et </a:t>
            </a:r>
            <a:r>
              <a:rPr lang="da-DK" err="1"/>
              <a:t>ellabo</a:t>
            </a:r>
            <a:r>
              <a:rPr lang="da-DK"/>
              <a:t>. </a:t>
            </a:r>
            <a:r>
              <a:rPr lang="da-DK" err="1"/>
              <a:t>Um</a:t>
            </a:r>
            <a:r>
              <a:rPr lang="da-DK"/>
              <a:t> </a:t>
            </a:r>
            <a:r>
              <a:rPr lang="da-DK" err="1"/>
              <a:t>quat</a:t>
            </a:r>
            <a:r>
              <a:rPr lang="da-DK"/>
              <a:t>.</a:t>
            </a:r>
          </a:p>
          <a:p>
            <a:r>
              <a:rPr lang="da-DK" err="1"/>
              <a:t>Beaquamus</a:t>
            </a:r>
            <a:r>
              <a:rPr lang="da-DK"/>
              <a:t> </a:t>
            </a:r>
            <a:r>
              <a:rPr lang="da-DK" err="1"/>
              <a:t>quasin</a:t>
            </a:r>
            <a:r>
              <a:rPr lang="da-DK"/>
              <a:t> </a:t>
            </a:r>
            <a:r>
              <a:rPr lang="da-DK" err="1"/>
              <a:t>conseque</a:t>
            </a:r>
            <a:r>
              <a:rPr lang="da-DK"/>
              <a:t> </a:t>
            </a:r>
            <a:r>
              <a:rPr lang="da-DK" err="1"/>
              <a:t>commod</a:t>
            </a:r>
            <a:r>
              <a:rPr lang="da-DK"/>
              <a:t> </a:t>
            </a:r>
            <a:r>
              <a:rPr lang="da-DK" err="1"/>
              <a:t>quamenistrum</a:t>
            </a:r>
            <a:r>
              <a:rPr lang="da-DK"/>
              <a:t> </a:t>
            </a:r>
            <a:r>
              <a:rPr lang="da-DK" err="1"/>
              <a:t>ipsunto</a:t>
            </a:r>
            <a:r>
              <a:rPr lang="da-DK"/>
              <a:t> te </a:t>
            </a:r>
            <a:r>
              <a:rPr lang="da-DK" err="1"/>
              <a:t>volum</a:t>
            </a:r>
            <a:r>
              <a:rPr lang="da-DK"/>
              <a:t> re </a:t>
            </a:r>
            <a:r>
              <a:rPr lang="da-DK" err="1"/>
              <a:t>omnimpo</a:t>
            </a:r>
            <a:r>
              <a:rPr lang="da-DK"/>
              <a:t> </a:t>
            </a:r>
            <a:r>
              <a:rPr lang="da-DK" err="1"/>
              <a:t>reiciae</a:t>
            </a:r>
            <a:r>
              <a:rPr lang="da-DK"/>
              <a:t> </a:t>
            </a:r>
            <a:r>
              <a:rPr lang="da-DK" err="1"/>
              <a:t>ctiandi</a:t>
            </a:r>
            <a:r>
              <a:rPr lang="da-DK"/>
              <a:t> </a:t>
            </a:r>
            <a:r>
              <a:rPr lang="da-DK" err="1"/>
              <a:t>tatem</a:t>
            </a:r>
            <a:r>
              <a:rPr lang="da-DK"/>
              <a:t>. </a:t>
            </a:r>
            <a:r>
              <a:rPr lang="da-DK" err="1"/>
              <a:t>Olupiendis</a:t>
            </a:r>
            <a:r>
              <a:rPr lang="da-DK"/>
              <a:t> a </a:t>
            </a:r>
            <a:r>
              <a:rPr lang="da-DK" err="1"/>
              <a:t>parum</a:t>
            </a:r>
            <a:r>
              <a:rPr lang="da-DK"/>
              <a:t> </a:t>
            </a:r>
            <a:r>
              <a:rPr lang="da-DK" err="1"/>
              <a:t>eum</a:t>
            </a:r>
            <a:r>
              <a:rPr lang="da-DK"/>
              <a:t> </a:t>
            </a:r>
            <a:r>
              <a:rPr lang="da-DK" err="1"/>
              <a:t>inum</a:t>
            </a:r>
            <a:r>
              <a:rPr lang="da-DK"/>
              <a:t> </a:t>
            </a:r>
            <a:r>
              <a:rPr lang="da-DK" err="1"/>
              <a:t>quae</a:t>
            </a:r>
            <a:r>
              <a:rPr lang="da-DK"/>
              <a:t> ex et </a:t>
            </a:r>
            <a:r>
              <a:rPr lang="da-DK" err="1"/>
              <a:t>et</a:t>
            </a:r>
            <a:r>
              <a:rPr lang="da-DK"/>
              <a:t> </a:t>
            </a:r>
            <a:r>
              <a:rPr lang="da-DK" err="1"/>
              <a:t>dendis</a:t>
            </a:r>
            <a:r>
              <a:rPr lang="da-DK"/>
              <a:t> </a:t>
            </a:r>
            <a:r>
              <a:rPr lang="da-DK" err="1"/>
              <a:t>doluptatibus</a:t>
            </a:r>
            <a:r>
              <a:rPr lang="da-DK"/>
              <a:t> </a:t>
            </a:r>
            <a:r>
              <a:rPr lang="da-DK" err="1"/>
              <a:t>audignis</a:t>
            </a:r>
            <a:r>
              <a:rPr lang="da-DK"/>
              <a:t> </a:t>
            </a:r>
            <a:r>
              <a:rPr lang="da-DK" err="1"/>
              <a:t>apidel</a:t>
            </a:r>
            <a:r>
              <a:rPr lang="da-DK"/>
              <a:t> </a:t>
            </a:r>
            <a:r>
              <a:rPr lang="da-DK" err="1"/>
              <a:t>ipis</a:t>
            </a:r>
            <a:r>
              <a:rPr lang="da-DK"/>
              <a:t> et </a:t>
            </a:r>
            <a:r>
              <a:rPr lang="da-DK" err="1"/>
              <a:t>vellorr</a:t>
            </a:r>
            <a:r>
              <a:rPr lang="da-DK"/>
              <a:t> </a:t>
            </a:r>
            <a:r>
              <a:rPr lang="da-DK" err="1"/>
              <a:t>orporeiument</a:t>
            </a:r>
            <a:r>
              <a:rPr lang="da-DK"/>
              <a:t> </a:t>
            </a:r>
            <a:r>
              <a:rPr lang="da-DK" err="1"/>
              <a:t>quiste</a:t>
            </a:r>
            <a:r>
              <a:rPr lang="da-DK"/>
              <a:t> </a:t>
            </a:r>
            <a:r>
              <a:rPr lang="da-DK" err="1"/>
              <a:t>num</a:t>
            </a:r>
            <a:r>
              <a:rPr lang="da-DK"/>
              <a:t> </a:t>
            </a:r>
            <a:r>
              <a:rPr lang="da-DK" err="1"/>
              <a:t>volum</a:t>
            </a:r>
            <a:r>
              <a:rPr lang="da-DK"/>
              <a:t> </a:t>
            </a:r>
            <a:r>
              <a:rPr lang="da-DK" err="1"/>
              <a:t>voluptatquae</a:t>
            </a:r>
            <a:r>
              <a:rPr lang="da-DK"/>
              <a:t> </a:t>
            </a:r>
            <a:r>
              <a:rPr lang="da-DK" err="1"/>
              <a:t>iusdam</a:t>
            </a:r>
            <a:r>
              <a:rPr lang="da-DK"/>
              <a:t> </a:t>
            </a:r>
            <a:r>
              <a:rPr lang="da-DK" err="1"/>
              <a:t>aut</a:t>
            </a:r>
            <a:r>
              <a:rPr lang="da-DK"/>
              <a:t> </a:t>
            </a:r>
            <a:r>
              <a:rPr lang="da-DK" err="1"/>
              <a:t>ditate</a:t>
            </a:r>
            <a:r>
              <a:rPr lang="da-DK"/>
              <a:t> et </a:t>
            </a:r>
            <a:r>
              <a:rPr lang="da-DK" err="1"/>
              <a:t>dolorru</a:t>
            </a:r>
            <a:r>
              <a:rPr lang="da-DK"/>
              <a:t> </a:t>
            </a:r>
            <a:r>
              <a:rPr lang="da-DK" err="1"/>
              <a:t>mquam</a:t>
            </a:r>
            <a:r>
              <a:rPr lang="da-DK"/>
              <a:t>, </a:t>
            </a:r>
            <a:r>
              <a:rPr lang="da-DK" err="1"/>
              <a:t>cuptur</a:t>
            </a:r>
            <a:r>
              <a:rPr lang="da-DK"/>
              <a:t> </a:t>
            </a:r>
            <a:r>
              <a:rPr lang="da-DK" err="1"/>
              <a:t>aliqui</a:t>
            </a:r>
            <a:r>
              <a:rPr lang="da-DK"/>
              <a:t> tempos </a:t>
            </a:r>
            <a:r>
              <a:rPr lang="da-DK" err="1"/>
              <a:t>provit</a:t>
            </a:r>
            <a:r>
              <a:rPr lang="da-DK"/>
              <a:t> </a:t>
            </a:r>
            <a:r>
              <a:rPr lang="da-DK" err="1"/>
              <a:t>qui</a:t>
            </a:r>
            <a:r>
              <a:rPr lang="da-DK"/>
              <a:t> </a:t>
            </a:r>
            <a:r>
              <a:rPr lang="da-DK" err="1"/>
              <a:t>testendam</a:t>
            </a:r>
            <a:r>
              <a:rPr lang="da-DK"/>
              <a:t> </a:t>
            </a:r>
            <a:r>
              <a:rPr lang="da-DK" err="1"/>
              <a:t>aut</a:t>
            </a:r>
            <a:r>
              <a:rPr lang="da-DK"/>
              <a:t> </a:t>
            </a:r>
            <a:r>
              <a:rPr lang="da-DK" err="1"/>
              <a:t>auda</a:t>
            </a:r>
            <a:r>
              <a:rPr lang="da-DK"/>
              <a:t> imi, is </a:t>
            </a:r>
            <a:r>
              <a:rPr lang="da-DK" err="1"/>
              <a:t>essequi</a:t>
            </a:r>
            <a:r>
              <a:rPr lang="da-DK"/>
              <a:t> </a:t>
            </a:r>
            <a:r>
              <a:rPr lang="da-DK" err="1"/>
              <a:t>bera</a:t>
            </a:r>
            <a:r>
              <a:rPr lang="da-DK"/>
              <a:t> </a:t>
            </a:r>
            <a:r>
              <a:rPr lang="da-DK" err="1"/>
              <a:t>vernate</a:t>
            </a:r>
            <a:r>
              <a:rPr lang="da-DK"/>
              <a:t> </a:t>
            </a:r>
            <a:r>
              <a:rPr lang="da-DK" err="1"/>
              <a:t>esto</a:t>
            </a:r>
            <a:r>
              <a:rPr lang="da-DK"/>
              <a:t> </a:t>
            </a:r>
            <a:r>
              <a:rPr lang="da-DK" err="1"/>
              <a:t>conse</a:t>
            </a:r>
            <a:r>
              <a:rPr lang="da-DK"/>
              <a:t> non </a:t>
            </a:r>
            <a:r>
              <a:rPr lang="da-DK" err="1"/>
              <a:t>consequi</a:t>
            </a:r>
            <a:r>
              <a:rPr lang="da-DK"/>
              <a:t> </a:t>
            </a:r>
            <a:r>
              <a:rPr lang="da-DK" err="1"/>
              <a:t>ducipic</a:t>
            </a:r>
            <a:r>
              <a:rPr lang="da-DK"/>
              <a:t> </a:t>
            </a:r>
            <a:r>
              <a:rPr lang="da-DK" err="1"/>
              <a:t>totaquo</a:t>
            </a:r>
            <a:r>
              <a:rPr lang="da-DK"/>
              <a:t> es </a:t>
            </a:r>
            <a:r>
              <a:rPr lang="da-DK" err="1"/>
              <a:t>quid</a:t>
            </a:r>
            <a:r>
              <a:rPr lang="da-DK"/>
              <a:t> </a:t>
            </a:r>
            <a:r>
              <a:rPr lang="da-DK" err="1"/>
              <a:t>utaturibus</a:t>
            </a:r>
            <a:r>
              <a:rPr lang="da-DK"/>
              <a:t> </a:t>
            </a:r>
            <a:r>
              <a:rPr lang="da-DK" err="1"/>
              <a:t>eum</a:t>
            </a:r>
            <a:r>
              <a:rPr lang="da-DK"/>
              <a:t> </a:t>
            </a:r>
            <a:r>
              <a:rPr lang="da-DK" err="1"/>
              <a:t>voleseque</a:t>
            </a:r>
            <a:r>
              <a:rPr lang="da-DK"/>
              <a:t> </a:t>
            </a:r>
            <a:r>
              <a:rPr lang="da-DK" err="1"/>
              <a:t>landell</a:t>
            </a:r>
            <a:r>
              <a:rPr lang="da-DK"/>
              <a:t> </a:t>
            </a:r>
            <a:r>
              <a:rPr lang="da-DK" err="1"/>
              <a:t>ectur</a:t>
            </a:r>
            <a:r>
              <a:rPr lang="da-DK"/>
              <a:t>? </a:t>
            </a:r>
            <a:r>
              <a:rPr lang="da-DK" err="1"/>
              <a:t>Qui</a:t>
            </a:r>
            <a:r>
              <a:rPr lang="da-DK"/>
              <a:t> </a:t>
            </a:r>
            <a:r>
              <a:rPr lang="da-DK" err="1"/>
              <a:t>nullandi</a:t>
            </a:r>
            <a:r>
              <a:rPr lang="da-DK"/>
              <a:t> dis et </a:t>
            </a:r>
            <a:r>
              <a:rPr lang="da-DK" err="1"/>
              <a:t>que</a:t>
            </a:r>
            <a:r>
              <a:rPr lang="da-DK"/>
              <a:t> </a:t>
            </a:r>
            <a:r>
              <a:rPr lang="da-DK" err="1"/>
              <a:t>perum</a:t>
            </a:r>
            <a:r>
              <a:rPr lang="da-DK"/>
              <a:t> </a:t>
            </a:r>
            <a:r>
              <a:rPr lang="da-DK" err="1"/>
              <a:t>rectusae</a:t>
            </a:r>
            <a:r>
              <a:rPr lang="da-DK"/>
              <a:t> et </a:t>
            </a:r>
            <a:r>
              <a:rPr lang="da-DK" err="1"/>
              <a:t>aditas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</a:t>
            </a:r>
            <a:r>
              <a:rPr lang="da-DK" err="1"/>
              <a:t>ant</a:t>
            </a:r>
            <a:r>
              <a:rPr lang="da-DK"/>
              <a:t> </a:t>
            </a:r>
            <a:r>
              <a:rPr lang="da-DK" err="1"/>
              <a:t>liquunt</a:t>
            </a:r>
            <a:r>
              <a:rPr lang="da-DK"/>
              <a:t> fuga. </a:t>
            </a:r>
            <a:r>
              <a:rPr lang="da-DK" err="1"/>
              <a:t>Itat</a:t>
            </a:r>
            <a:r>
              <a:rPr lang="da-DK"/>
              <a:t> </a:t>
            </a:r>
            <a:r>
              <a:rPr lang="da-DK" err="1"/>
              <a:t>earchilis</a:t>
            </a:r>
            <a:r>
              <a:rPr lang="da-DK"/>
              <a:t> </a:t>
            </a:r>
            <a:r>
              <a:rPr lang="da-DK" err="1"/>
              <a:t>accuptat</a:t>
            </a:r>
            <a:r>
              <a:rPr lang="da-DK"/>
              <a:t>.</a:t>
            </a:r>
          </a:p>
          <a:p>
            <a:r>
              <a:rPr lang="da-DK" err="1"/>
              <a:t>Ebis</a:t>
            </a:r>
            <a:r>
              <a:rPr lang="da-DK"/>
              <a:t> </a:t>
            </a:r>
            <a:r>
              <a:rPr lang="da-DK" err="1"/>
              <a:t>evelest</a:t>
            </a:r>
            <a:r>
              <a:rPr lang="da-DK"/>
              <a:t> et res rest </a:t>
            </a:r>
            <a:r>
              <a:rPr lang="da-DK" err="1"/>
              <a:t>que</a:t>
            </a:r>
            <a:r>
              <a:rPr lang="da-DK"/>
              <a:t> </a:t>
            </a:r>
            <a:r>
              <a:rPr lang="da-DK" err="1"/>
              <a:t>conserum</a:t>
            </a:r>
            <a:r>
              <a:rPr lang="da-DK"/>
              <a:t> </a:t>
            </a:r>
            <a:r>
              <a:rPr lang="da-DK" err="1"/>
              <a:t>lautaectem</a:t>
            </a:r>
            <a:r>
              <a:rPr lang="da-DK"/>
              <a:t> </a:t>
            </a:r>
            <a:r>
              <a:rPr lang="da-DK" err="1"/>
              <a:t>volorpo</a:t>
            </a:r>
            <a:r>
              <a:rPr lang="da-DK"/>
              <a:t> </a:t>
            </a:r>
            <a:r>
              <a:rPr lang="da-DK" err="1"/>
              <a:t>remporrum</a:t>
            </a:r>
            <a:r>
              <a:rPr lang="da-DK"/>
              <a:t> </a:t>
            </a:r>
            <a:r>
              <a:rPr lang="da-DK" err="1"/>
              <a:t>velloru</a:t>
            </a:r>
            <a:r>
              <a:rPr lang="da-DK"/>
              <a:t> </a:t>
            </a:r>
            <a:r>
              <a:rPr lang="da-DK" err="1"/>
              <a:t>ptatquia</a:t>
            </a:r>
            <a:r>
              <a:rPr lang="da-DK"/>
              <a:t> </a:t>
            </a:r>
            <a:r>
              <a:rPr lang="da-DK" err="1"/>
              <a:t>conserum</a:t>
            </a:r>
            <a:r>
              <a:rPr lang="da-DK"/>
              <a:t> </a:t>
            </a:r>
            <a:r>
              <a:rPr lang="da-DK" err="1"/>
              <a:t>velignis</a:t>
            </a:r>
            <a:r>
              <a:rPr lang="da-DK"/>
              <a:t> </a:t>
            </a:r>
            <a:r>
              <a:rPr lang="da-DK" err="1"/>
              <a:t>alique</a:t>
            </a:r>
            <a:r>
              <a:rPr lang="da-DK"/>
              <a:t> </a:t>
            </a:r>
            <a:r>
              <a:rPr lang="da-DK" err="1"/>
              <a:t>volupta</a:t>
            </a:r>
            <a:r>
              <a:rPr lang="da-DK"/>
              <a:t> </a:t>
            </a:r>
            <a:r>
              <a:rPr lang="da-DK" err="1"/>
              <a:t>tiusam</a:t>
            </a:r>
            <a:r>
              <a:rPr lang="da-DK"/>
              <a:t> sin nus, quos nitatur? </a:t>
            </a:r>
            <a:r>
              <a:rPr lang="da-DK" err="1"/>
              <a:t>Qui</a:t>
            </a:r>
            <a:r>
              <a:rPr lang="da-DK"/>
              <a:t>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dolorem</a:t>
            </a:r>
            <a:r>
              <a:rPr lang="da-DK"/>
              <a:t> ea </a:t>
            </a:r>
            <a:r>
              <a:rPr lang="da-DK" err="1"/>
              <a:t>delasd</a:t>
            </a:r>
            <a:r>
              <a:rPr lang="da-DK"/>
              <a:t> </a:t>
            </a:r>
            <a:r>
              <a:rPr lang="da-DK" err="1"/>
              <a:t>asdlautaectem</a:t>
            </a:r>
            <a:r>
              <a:rPr lang="da-DK"/>
              <a:t> </a:t>
            </a:r>
            <a:r>
              <a:rPr lang="da-DK" err="1"/>
              <a:t>volorpo</a:t>
            </a:r>
            <a:r>
              <a:rPr lang="da-DK"/>
              <a:t> </a:t>
            </a:r>
            <a:r>
              <a:rPr lang="da-DK" err="1"/>
              <a:t>remporrum</a:t>
            </a:r>
            <a:r>
              <a:rPr lang="da-DK"/>
              <a:t> </a:t>
            </a:r>
            <a:r>
              <a:rPr lang="da-DK" err="1"/>
              <a:t>velloru</a:t>
            </a:r>
            <a:r>
              <a:rPr lang="da-DK"/>
              <a:t> </a:t>
            </a:r>
            <a:r>
              <a:rPr lang="da-DK" err="1"/>
              <a:t>ptatquia</a:t>
            </a:r>
            <a:r>
              <a:rPr lang="da-DK"/>
              <a:t> </a:t>
            </a:r>
            <a:r>
              <a:rPr lang="da-DK" err="1"/>
              <a:t>conserum</a:t>
            </a:r>
            <a:r>
              <a:rPr lang="da-DK"/>
              <a:t> </a:t>
            </a:r>
            <a:r>
              <a:rPr lang="da-DK" err="1"/>
              <a:t>velignis</a:t>
            </a:r>
            <a:r>
              <a:rPr lang="da-DK"/>
              <a:t> </a:t>
            </a:r>
            <a:r>
              <a:rPr lang="da-DK" err="1"/>
              <a:t>alique</a:t>
            </a:r>
            <a:r>
              <a:rPr lang="da-DK"/>
              <a:t> </a:t>
            </a:r>
            <a:r>
              <a:rPr lang="da-DK" err="1"/>
              <a:t>volupta</a:t>
            </a:r>
            <a:r>
              <a:rPr lang="da-DK"/>
              <a:t> </a:t>
            </a:r>
            <a:r>
              <a:rPr lang="da-DK" err="1"/>
              <a:t>tiusam</a:t>
            </a:r>
            <a:r>
              <a:rPr lang="da-DK"/>
              <a:t> sin nus, quos nitatur? </a:t>
            </a:r>
            <a:r>
              <a:rPr lang="da-DK" err="1"/>
              <a:t>Qui</a:t>
            </a:r>
            <a:r>
              <a:rPr lang="da-DK"/>
              <a:t>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dolorem</a:t>
            </a:r>
            <a:r>
              <a:rPr lang="da-DK"/>
              <a:t> ea </a:t>
            </a:r>
            <a:r>
              <a:rPr lang="da-DK" err="1"/>
              <a:t>delasd</a:t>
            </a:r>
            <a:r>
              <a:rPr lang="da-DK"/>
              <a:t> </a:t>
            </a:r>
            <a:r>
              <a:rPr lang="da-DK" err="1"/>
              <a:t>asd</a:t>
            </a:r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148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19873-E533-44D9-A9AC-C1927344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8C222-953B-4457-A403-9EEBDB77E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2BC2A-6104-46E4-BDAC-E15FA41B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9CE6-FD4F-4702-8CB8-338FEAF39F76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746C2-34C6-493C-9F58-4D4714FA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F0FD0-0E9E-46A7-A490-97195638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1300-5F70-42F6-AAE0-9A9707F98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03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E1AFB-E5E6-4245-9006-DDB5FC6C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8DE2A-3DC2-434E-9490-9A061F380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25033-6B73-4B17-873F-D4325EEF0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9CE6-FD4F-4702-8CB8-338FEAF39F76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DF12E-EE53-401E-9221-8B70C7FFF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7EF88-24C1-439A-B133-3B933A90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1300-5F70-42F6-AAE0-9A9707F98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7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46445-D87E-48DC-A94B-1C18832D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237E5-C674-4F71-A4B9-E1B6867A25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77D82-5EA2-4787-98FD-904595765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5444B-88F2-482F-8E82-7D6E99567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9CE6-FD4F-4702-8CB8-338FEAF39F76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FDB0F-AA6C-45C2-9F5E-F7664309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4BA34-F437-4500-A3A3-2353A3A1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1300-5F70-42F6-AAE0-9A9707F98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48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CAD85-E7F7-43EA-8318-DCC071B6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7E10F-3F03-4BAD-A276-D5D760C16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F06A2-04DA-4111-93D9-7D266E2D6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73D111-F535-44C8-BB77-CB28DA02B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871B9-E9A7-4FA2-8561-D1DD347E8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C27A12-B8AD-4063-B189-327AAC56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9CE6-FD4F-4702-8CB8-338FEAF39F76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8B093-B07E-4995-88DC-9FD5AF3F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D8C5AF-018C-4F81-9F5E-BBF2F3702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1300-5F70-42F6-AAE0-9A9707F98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0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D95D5-B938-422C-B3D3-A888BA3D8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EEB5D0-BF01-4AFD-BB1C-7D69AE67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9CE6-FD4F-4702-8CB8-338FEAF39F76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CC8EA0-8A26-4062-A647-541AC9D4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749A99-A5F9-4ADF-A3D4-51E80627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1300-5F70-42F6-AAE0-9A9707F98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9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D0CCF8-F012-4ECC-B57F-665D9F6F9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9CE6-FD4F-4702-8CB8-338FEAF39F76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401C98-DF1C-4521-87D4-736FFE65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61A38-86BB-46D9-B53A-3A212B87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1300-5F70-42F6-AAE0-9A9707F98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88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810C6-D4A0-40C4-82BC-EA18A0A1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25AA9-F9E2-40DA-A659-91B1B9EC4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6F05B-6452-4C22-8427-66ADD907F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888EB-894B-46BD-AD2D-31A94960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9CE6-FD4F-4702-8CB8-338FEAF39F76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EF94B-1D9E-44BF-A44E-A6903015A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BDECA-0A74-4EF9-A4B9-312CDEEB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1300-5F70-42F6-AAE0-9A9707F98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01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E8453-678B-4067-844B-7FB6375FE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292420-BA97-4EAA-80ED-A23A4DE8A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03B69-3B28-46F4-8A6A-497CAEF2F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528DF-CBEC-4878-B779-190B2A732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9CE6-FD4F-4702-8CB8-338FEAF39F76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3ED03-F022-4C59-9E48-250573FEC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DE479-1F7D-462E-951F-E6D035A1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1300-5F70-42F6-AAE0-9A9707F98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33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C3F99-B18F-4F3C-A921-4CDAD1A9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2F8E0-DA87-4017-A482-8B23EFF92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B432C-07DF-4A46-BB68-B40194834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69CE6-FD4F-4702-8CB8-338FEAF39F76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9714C-8BE5-49AE-A3C8-FE711689D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0CCD5-1919-4766-A654-3DDDA217B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61300-5F70-42F6-AAE0-9A9707F98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3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accessions@ices.dk" TargetMode="Externa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ces.dk/data/tools/Pages/Station-dictionary.aspx" TargetMode="External"/><Relationship Id="rId3" Type="http://schemas.openxmlformats.org/officeDocument/2006/relationships/image" Target="../media/image9.svg"/><Relationship Id="rId7" Type="http://schemas.openxmlformats.org/officeDocument/2006/relationships/hyperlink" Target="https://vocab.ices.dk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ces.dk/data/tools/Pages/quality-control.aspx" TargetMode="External"/><Relationship Id="rId5" Type="http://schemas.openxmlformats.org/officeDocument/2006/relationships/hyperlink" Target="https://datsu.ices.dk/web/selRep.aspx" TargetMode="External"/><Relationship Id="rId4" Type="http://schemas.openxmlformats.org/officeDocument/2006/relationships/hyperlink" Target="https://dome.ices.dk/DATSU/" TargetMode="External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.ices.dk/" TargetMode="External"/><Relationship Id="rId3" Type="http://schemas.openxmlformats.org/officeDocument/2006/relationships/image" Target="../media/image9.svg"/><Relationship Id="rId7" Type="http://schemas.openxmlformats.org/officeDocument/2006/relationships/hyperlink" Target="https://dome.ices.dk/view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dome.ices.dk/browse/" TargetMode="External"/><Relationship Id="rId5" Type="http://schemas.openxmlformats.org/officeDocument/2006/relationships/hyperlink" Target="https://www.ices.dk/data/tools/Pages/Submission%20status.aspx" TargetMode="Externa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doi.org/10.17895/ices.pub.25349125.v1" TargetMode="External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hyperlink" Target="https://ocean.ices.dk/" TargetMode="Externa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hyperlink" Target="https://data.ices.dk&#8203;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vocab.ices.dk/DataConversion/" TargetMode="External"/><Relationship Id="rId5" Type="http://schemas.openxmlformats.org/officeDocument/2006/relationships/hyperlink" Target="http://ices.dk/marine-data/data-portals/Pages/DOME.aspx" TargetMode="Externa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9332C7-5938-4E76-B3BF-8588C5FFB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93A9576-D946-4149-B043-66B4290C7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599" y="516435"/>
            <a:ext cx="5894832" cy="2387600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Data Handling</a:t>
            </a:r>
            <a:br>
              <a:rPr lang="en-GB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</a:rPr>
              <a:t>at ICES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C61FB89-1A83-460F-89C1-DA47A2BFC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1121" y="3780744"/>
            <a:ext cx="3509194" cy="16164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1600">
                <a:solidFill>
                  <a:schemeClr val="bg1"/>
                </a:solidFill>
              </a:rPr>
              <a:t>Anna Osypchuk</a:t>
            </a:r>
          </a:p>
          <a:p>
            <a:pPr algn="l"/>
            <a:r>
              <a:rPr lang="en-GB" sz="1600">
                <a:solidFill>
                  <a:schemeClr val="bg1"/>
                </a:solidFill>
              </a:rPr>
              <a:t>Hjalte Parner</a:t>
            </a:r>
          </a:p>
          <a:p>
            <a:pPr algn="l"/>
            <a:r>
              <a:rPr lang="en-GB" sz="1600">
                <a:solidFill>
                  <a:schemeClr val="bg1"/>
                </a:solidFill>
              </a:rPr>
              <a:t>MUDAB workshop 2025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919E55F-CB12-45FF-98F4-FC9EA3501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6299232"/>
            <a:ext cx="1466436" cy="36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65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206A7-B8AB-3620-67EF-342DE3051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1A9B90-08E4-9AE4-042F-5B5BF2F2B2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42834-67CB-9142-F5AE-907C04115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0"/>
            <a:ext cx="44196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C7E322A-11B8-F172-4443-B360C1A89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6299180"/>
            <a:ext cx="1466436" cy="3674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8F1634B-69CE-77D3-D873-67EF57EAE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16" y="-113825"/>
            <a:ext cx="6263539" cy="896112"/>
          </a:xfrm>
        </p:spPr>
        <p:txBody>
          <a:bodyPr/>
          <a:lstStyle/>
          <a:p>
            <a:r>
              <a:rPr lang="en-GB" sz="3600" b="1">
                <a:solidFill>
                  <a:srgbClr val="00265A"/>
                </a:solidFill>
                <a:latin typeface="Helvetica" pitchFamily="2" charset="0"/>
              </a:rPr>
              <a:t>DOME data submissions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2A1195-A1CF-BC2A-D510-6A4CC2D74220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128016" y="1051561"/>
            <a:ext cx="7498080" cy="50562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pPr lvl="0">
              <a:defRPr/>
            </a:pPr>
            <a:r>
              <a:rPr lang="en-US">
                <a:solidFill>
                  <a:srgbClr val="00265A"/>
                </a:solidFill>
                <a:latin typeface="Aptos" panose="02110004020202020204"/>
              </a:rPr>
              <a:t>Submission files are prepared by the national labs according to the format (and assessment) requirements</a:t>
            </a:r>
          </a:p>
          <a:p>
            <a:pPr lvl="0">
              <a:defRPr/>
            </a:pPr>
            <a:r>
              <a:rPr lang="en-US">
                <a:solidFill>
                  <a:srgbClr val="00265A"/>
                </a:solidFill>
                <a:latin typeface="Aptos" panose="02110004020202020204"/>
              </a:rPr>
              <a:t>(conversion to ERF3.2 is made, if needed)</a:t>
            </a:r>
          </a:p>
          <a:p>
            <a:pPr>
              <a:defRPr/>
            </a:pPr>
            <a:r>
              <a:rPr lang="en-US">
                <a:solidFill>
                  <a:srgbClr val="00265A"/>
                </a:solidFill>
                <a:latin typeface="Aptos" panose="02110004020202020204"/>
              </a:rPr>
              <a:t>Files are verified in the Data Screening Utility (DATSU)</a:t>
            </a:r>
          </a:p>
          <a:p>
            <a:pPr>
              <a:defRPr/>
            </a:pPr>
            <a:r>
              <a:rPr lang="en-US">
                <a:solidFill>
                  <a:srgbClr val="00265A"/>
                </a:solidFill>
                <a:latin typeface="Aptos" panose="02110004020202020204"/>
              </a:rPr>
              <a:t>Work on the screening results is made to eliminate the critical errors and all other messages are checked</a:t>
            </a:r>
          </a:p>
          <a:p>
            <a:pPr lvl="0">
              <a:defRPr/>
            </a:pPr>
            <a:r>
              <a:rPr lang="en-US">
                <a:solidFill>
                  <a:srgbClr val="00265A"/>
                </a:solidFill>
                <a:latin typeface="Aptos" panose="02110004020202020204"/>
              </a:rPr>
              <a:t>When the submitter is happy with the results, the files are sent to </a:t>
            </a:r>
            <a:r>
              <a:rPr lang="en-US">
                <a:solidFill>
                  <a:srgbClr val="00265A"/>
                </a:solidFill>
                <a:latin typeface="Aptos" panose="02110004020202020204"/>
                <a:hlinkClick r:id="rId5"/>
              </a:rPr>
              <a:t>accessions@ices.dk</a:t>
            </a:r>
            <a:endParaRPr lang="en-US">
              <a:solidFill>
                <a:srgbClr val="00265A"/>
              </a:solidFill>
              <a:latin typeface="Aptos" panose="02110004020202020204"/>
            </a:endParaRPr>
          </a:p>
          <a:p>
            <a:pPr>
              <a:defRPr/>
            </a:pPr>
            <a:r>
              <a:rPr lang="en-GB">
                <a:solidFill>
                  <a:srgbClr val="00265A"/>
                </a:solidFill>
                <a:latin typeface="Aptos" panose="02110004020202020204"/>
              </a:rPr>
              <a:t>Submission/upload acknowledgement and feedback is received from ICES</a:t>
            </a:r>
          </a:p>
          <a:p>
            <a:pPr lvl="0">
              <a:defRPr/>
            </a:pPr>
            <a:endParaRPr lang="en-US">
              <a:solidFill>
                <a:srgbClr val="00265A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42456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B9F44-655D-D126-F320-BE6312E6D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FF991C3-9128-499E-EA67-0A5D441F06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F436C5-D133-FBCE-78AF-339175F73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0"/>
            <a:ext cx="44196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8BA855A-1EAA-A2A1-F366-7DB03C7B4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6299180"/>
            <a:ext cx="1466436" cy="3674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5A9EB7E-C17B-1F6F-1C88-4C32E63D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16" y="-113825"/>
            <a:ext cx="6263539" cy="896112"/>
          </a:xfrm>
        </p:spPr>
        <p:txBody>
          <a:bodyPr>
            <a:normAutofit fontScale="90000"/>
          </a:bodyPr>
          <a:lstStyle/>
          <a:p>
            <a:r>
              <a:rPr lang="en-GB" sz="3600" b="1">
                <a:solidFill>
                  <a:srgbClr val="00265A"/>
                </a:solidFill>
                <a:latin typeface="Helvetica" pitchFamily="2" charset="0"/>
              </a:rPr>
              <a:t>DOME data submissions cont.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A6FDFE-52F0-DC74-8BBA-D84C51B2CCCA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128016" y="1051561"/>
            <a:ext cx="7498080" cy="50562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pPr lvl="0">
              <a:defRPr/>
            </a:pPr>
            <a:r>
              <a:rPr lang="en-US">
                <a:solidFill>
                  <a:srgbClr val="00265A"/>
                </a:solidFill>
                <a:latin typeface="Aptos" panose="02110004020202020204"/>
              </a:rPr>
              <a:t>All submissions and resubmissions are registered at the Accessions and Information Management System (AIMS)</a:t>
            </a:r>
          </a:p>
          <a:p>
            <a:pPr>
              <a:defRPr/>
            </a:pPr>
            <a:r>
              <a:rPr lang="en-US">
                <a:solidFill>
                  <a:srgbClr val="00265A"/>
                </a:solidFill>
                <a:latin typeface="Aptos" panose="02110004020202020204"/>
              </a:rPr>
              <a:t>Any corrections and updates in data from the national labs need updates in DOME – data resubmission</a:t>
            </a:r>
            <a:endParaRPr lang="en-GB"/>
          </a:p>
          <a:p>
            <a:pPr marL="0" lvl="0" indent="0">
              <a:buNone/>
              <a:defRPr/>
            </a:pPr>
            <a:endParaRPr lang="en-US">
              <a:solidFill>
                <a:srgbClr val="00265A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73740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46CB8-B600-459D-7016-53EFF5ABD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7200EBD-792C-3497-C51B-E38FE3FD87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899B107-A783-3C51-F0A9-FA808F833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299180"/>
            <a:ext cx="1466436" cy="3674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BAE8093-4C02-95C2-6B4B-24ACFF1CD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16" y="-113825"/>
            <a:ext cx="6263539" cy="896112"/>
          </a:xfrm>
        </p:spPr>
        <p:txBody>
          <a:bodyPr>
            <a:normAutofit/>
          </a:bodyPr>
          <a:lstStyle/>
          <a:p>
            <a:r>
              <a:rPr lang="en-GB" sz="3600" b="1">
                <a:solidFill>
                  <a:srgbClr val="00265A"/>
                </a:solidFill>
                <a:latin typeface="Helvetica" pitchFamily="2" charset="0"/>
              </a:rPr>
              <a:t>DOME Quality assurance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A4359FC-B68A-B8C1-67A8-686CED587978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128016" y="521208"/>
            <a:ext cx="11759184" cy="5586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00265A"/>
                </a:solidFill>
                <a:hlinkClick r:id="rId4"/>
              </a:rPr>
              <a:t>https://dome.ices.dk/DATSU/</a:t>
            </a:r>
            <a:endParaRPr lang="en-US">
              <a:solidFill>
                <a:srgbClr val="00265A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rgbClr val="00265A"/>
                </a:solidFill>
              </a:rPr>
              <a:t>DOME DATSU produces data validation (screening) reports for submitted data, allows to view summary per parameter and matrix, and gives access to the resubmission interface.</a:t>
            </a:r>
          </a:p>
          <a:p>
            <a:pPr marL="0" indent="0">
              <a:buNone/>
            </a:pPr>
            <a:r>
              <a:rPr lang="en-US">
                <a:solidFill>
                  <a:srgbClr val="00265A"/>
                </a:solidFill>
              </a:rPr>
              <a:t>DATSU formats and QC rules </a:t>
            </a:r>
            <a:r>
              <a:rPr lang="en-GB" u="sng">
                <a:hlinkClick r:id="rId5"/>
              </a:rPr>
              <a:t>https://datsu.ices.dk/web/selRep.aspx</a:t>
            </a:r>
            <a:endParaRPr lang="en-US">
              <a:solidFill>
                <a:srgbClr val="00265A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rgbClr val="00265A"/>
                </a:solidFill>
              </a:rPr>
              <a:t>QC Database </a:t>
            </a:r>
            <a:r>
              <a:rPr lang="en-GB" u="sng">
                <a:hlinkClick r:id="rId6"/>
              </a:rPr>
              <a:t>https://www.ices.dk/data/tools/Pages/quality-control.aspx</a:t>
            </a:r>
            <a:endParaRPr lang="en-GB" u="sng"/>
          </a:p>
          <a:p>
            <a:pPr marL="0" indent="0">
              <a:buNone/>
            </a:pPr>
            <a:r>
              <a:rPr lang="en-US">
                <a:solidFill>
                  <a:srgbClr val="00265A"/>
                </a:solidFill>
              </a:rPr>
              <a:t>I</a:t>
            </a:r>
            <a:r>
              <a:rPr lang="en-GB">
                <a:solidFill>
                  <a:srgbClr val="00265A"/>
                </a:solidFill>
              </a:rPr>
              <a:t>CES Vocabulary Server </a:t>
            </a:r>
            <a:r>
              <a:rPr lang="en-GB">
                <a:solidFill>
                  <a:srgbClr val="00265A"/>
                </a:solidFill>
                <a:hlinkClick r:id="rId7"/>
              </a:rPr>
              <a:t>https://vocab.ices.dk/</a:t>
            </a:r>
            <a:r>
              <a:rPr lang="en-GB">
                <a:solidFill>
                  <a:srgbClr val="00265A"/>
                </a:solidFill>
              </a:rPr>
              <a:t> </a:t>
            </a:r>
          </a:p>
          <a:p>
            <a:pPr marL="0" indent="0">
              <a:buNone/>
            </a:pPr>
            <a:r>
              <a:rPr lang="en-GB">
                <a:solidFill>
                  <a:srgbClr val="00265A"/>
                </a:solidFill>
              </a:rPr>
              <a:t>Station Dictionary </a:t>
            </a:r>
            <a:r>
              <a:rPr lang="en-GB">
                <a:solidFill>
                  <a:srgbClr val="00265A"/>
                </a:solidFill>
                <a:hlinkClick r:id="rId8"/>
              </a:rPr>
              <a:t>https://www.ices.dk/data/tools/Pages/Station-dictionary.aspx</a:t>
            </a:r>
            <a:r>
              <a:rPr lang="en-GB">
                <a:solidFill>
                  <a:srgbClr val="00265A"/>
                </a:solidFill>
              </a:rPr>
              <a:t> </a:t>
            </a:r>
          </a:p>
          <a:p>
            <a:pPr marL="0" lvl="0" indent="0">
              <a:buNone/>
              <a:defRPr/>
            </a:pPr>
            <a:endParaRPr lang="en-US">
              <a:solidFill>
                <a:srgbClr val="00265A"/>
              </a:solidFill>
              <a:latin typeface="Aptos" panose="02110004020202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B77226-E56F-1E77-D3C4-3833591200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9169" y="5058702"/>
            <a:ext cx="9785231" cy="255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48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6B078-A65A-AA57-607A-4418375E2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C5A762-44DF-7E11-993C-4AD7111491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63EECD8-38C9-FC06-4D82-9E6F173CA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299180"/>
            <a:ext cx="1466436" cy="3674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B1F228-28DD-5940-A330-7562C7983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B60373FE-CCD8-571C-F365-024D62E5F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46" y="227682"/>
            <a:ext cx="6341597" cy="952237"/>
          </a:xfrm>
        </p:spPr>
        <p:txBody>
          <a:bodyPr/>
          <a:lstStyle/>
          <a:p>
            <a:r>
              <a:rPr lang="en-GB" sz="3600" b="1">
                <a:solidFill>
                  <a:srgbClr val="00265A"/>
                </a:solidFill>
                <a:latin typeface="Helvetica" pitchFamily="2" charset="0"/>
              </a:rPr>
              <a:t>DOME data availability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D85B492-41F7-B08E-8C7E-BAC908218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3876"/>
            <a:ext cx="6341597" cy="28046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1CF304-1518-96F0-0099-CB345CBD76EC}"/>
              </a:ext>
            </a:extLst>
          </p:cNvPr>
          <p:cNvSpPr txBox="1"/>
          <p:nvPr/>
        </p:nvSpPr>
        <p:spPr>
          <a:xfrm>
            <a:off x="361267" y="1462753"/>
            <a:ext cx="7063807" cy="56015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Submission status summaries: </a:t>
            </a:r>
            <a:r>
              <a:rPr lang="en-US" sz="2000">
                <a:ea typeface="+mn-lt"/>
                <a:cs typeface="+mn-lt"/>
                <a:hlinkClick r:id="rId5"/>
              </a:rPr>
              <a:t>https://www.ices.dk/data/tools/Pages/Submission%20status.aspx</a:t>
            </a:r>
            <a:endParaRPr lang="en-US" sz="2000"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DOME browse: data download by single files </a:t>
            </a:r>
            <a:r>
              <a:rPr lang="en-US" sz="2000">
                <a:hlinkClick r:id="rId6"/>
              </a:rPr>
              <a:t>http://dome.ices.dk/browse/</a:t>
            </a:r>
            <a:endParaRPr lang="en-US" sz="2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DOME Thematic views: data by data type </a:t>
            </a:r>
            <a:r>
              <a:rPr lang="en-US" sz="2000">
                <a:hlinkClick r:id="rId7"/>
              </a:rPr>
              <a:t>https://dome.ices.dk/views</a:t>
            </a:r>
            <a:r>
              <a:rPr lang="en-US" sz="200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DOME Webservices, including assessment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ICES Data Portal </a:t>
            </a:r>
            <a:r>
              <a:rPr lang="en-US" sz="2000">
                <a:hlinkClick r:id="rId8"/>
              </a:rPr>
              <a:t>https://data.ices.dk/</a:t>
            </a:r>
            <a:r>
              <a:rPr lang="en-US" sz="200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/>
          </a:p>
          <a:p>
            <a:r>
              <a:rPr lang="en-US" sz="2000"/>
              <a:t>Primary data uses: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HELCOM, OSPAR, AMAP, EEA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err="1"/>
              <a:t>EMODnet</a:t>
            </a:r>
            <a:endParaRPr lang="en-US" sz="2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ICES Working 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External users, including national authorities.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/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72248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78B07-EAD6-B064-4847-EFCF20309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8DD3BE9-3DD8-0C92-EBD7-9A5BCEA2D8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2E9CE0-E48D-2FDB-4651-D36FFB2CE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57" y="0"/>
            <a:ext cx="4571543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3DA86F8-AF03-327D-8163-DC34D7DCA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6299180"/>
            <a:ext cx="1466436" cy="3674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D542E59-2B39-67E3-A479-42BF0094C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263539" cy="896112"/>
          </a:xfrm>
        </p:spPr>
        <p:txBody>
          <a:bodyPr/>
          <a:lstStyle/>
          <a:p>
            <a:r>
              <a:rPr lang="en-GB" sz="3600" b="1">
                <a:solidFill>
                  <a:srgbClr val="00265A"/>
                </a:solidFill>
                <a:latin typeface="Helvetica" pitchFamily="2" charset="0"/>
              </a:rPr>
              <a:t>Data flow schematics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585926-6508-34E8-C9DC-EC898C275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0604" y="1625064"/>
            <a:ext cx="6932612" cy="46741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Contaminants data flow schematics </a:t>
            </a:r>
            <a:r>
              <a:rPr lang="en-GB" sz="2800">
                <a:hlinkClick r:id="rId5"/>
              </a:rPr>
              <a:t>https://doi.org/10.17895/ices.pub.25349125.v1</a:t>
            </a:r>
            <a:endParaRPr lang="en-GB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Biological communities and Ocean data flow schematics are in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450801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2B5229-504F-417D-8F1E-B143968DA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24277D0-176C-4808-BDD2-9B853D520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88" y="424294"/>
            <a:ext cx="10515600" cy="285273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Thank you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67190DB-433F-485E-AB68-D3F74A21C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1096" y="3429000"/>
            <a:ext cx="9335992" cy="1348218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DE624D6-D96F-4A9F-9DFF-85B003EF5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6299232"/>
            <a:ext cx="1466436" cy="36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4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67BC7E2-6B77-436E-A84C-C5947DD5A0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E8EAEA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3ADEAE-3247-4238-BD00-4E2F52778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774" y="0"/>
            <a:ext cx="251629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B508838-3A9A-48C4-BC35-760C8DD2D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92236"/>
            <a:ext cx="8271294" cy="1188866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chemeClr val="bg1"/>
                </a:solidFill>
                <a:latin typeface="Helvetica" pitchFamily="2" charset="0"/>
              </a:rPr>
              <a:t>ICES Data Centre at a glance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F0D201E-8CD9-4F1A-89EC-FC2DE6A64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496" y="1316264"/>
            <a:ext cx="8963782" cy="523982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30+ managed data flows via dedicated thematic data portals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Unified ICES Data Portal as a joint data access point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governance by dedicated expert groups and/or partners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on the data user, with an abundance of targeted data products feeding directly into assessments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quality control prior to data submissions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Controlled vocabularies, metadata, documentation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 data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0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B220DD-3459-4649-894E-FDE381B36C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25" y="446194"/>
            <a:ext cx="11416937" cy="66410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9FA4A20-116B-4D52-A75F-45A36F52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25" y="446194"/>
            <a:ext cx="6920642" cy="567811"/>
          </a:xfrm>
        </p:spPr>
        <p:txBody>
          <a:bodyPr>
            <a:noAutofit/>
          </a:bodyPr>
          <a:lstStyle/>
          <a:p>
            <a:r>
              <a:rPr lang="en-GB" sz="4000">
                <a:latin typeface="Helvetica" pitchFamily="2" charset="0"/>
              </a:rPr>
              <a:t>ICES managed data flows</a:t>
            </a:r>
          </a:p>
        </p:txBody>
      </p:sp>
    </p:spTree>
    <p:extLst>
      <p:ext uri="{BB962C8B-B14F-4D97-AF65-F5344CB8AC3E}">
        <p14:creationId xmlns:p14="http://schemas.microsoft.com/office/powerpoint/2010/main" val="215145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7CA995-249C-4103-93EE-BB6DC51A7B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5575B72-33C9-4D99-9AB4-F204DF97C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299180"/>
            <a:ext cx="1466436" cy="367460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B22D36D9-165B-411F-8B17-E2B7A7FA1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63" y="115215"/>
            <a:ext cx="6341597" cy="967602"/>
          </a:xfrm>
        </p:spPr>
        <p:txBody>
          <a:bodyPr/>
          <a:lstStyle/>
          <a:p>
            <a:r>
              <a:rPr lang="en-GB" sz="4000" b="1">
                <a:solidFill>
                  <a:srgbClr val="00265A"/>
                </a:solidFill>
                <a:latin typeface="Helvetica" pitchFamily="2" charset="0"/>
              </a:rPr>
              <a:t>Data Licensing at ICES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973911D-E682-4082-B6AA-D61F30B7A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3876"/>
            <a:ext cx="6341597" cy="28046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D06445-3F74-01EE-04E2-FEBFE5CB11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" y="2805988"/>
            <a:ext cx="3218204" cy="3833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8C3BDD-62A5-E09A-C21C-E8848CDEE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12670"/>
            <a:ext cx="7205890" cy="1284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3F753-8810-3D84-F56D-1495331A0B6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386" y="3810265"/>
            <a:ext cx="1676050" cy="585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7EB921-1C3E-E5C6-958B-EBDA8F1EEED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625" y="2259107"/>
            <a:ext cx="4759352" cy="4485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703D0D-1298-DD6B-7DB2-063EC27F7259}"/>
              </a:ext>
            </a:extLst>
          </p:cNvPr>
          <p:cNvSpPr txBox="1"/>
          <p:nvPr/>
        </p:nvSpPr>
        <p:spPr>
          <a:xfrm>
            <a:off x="4906683" y="2753693"/>
            <a:ext cx="2299207" cy="1284942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3200" b="1">
                <a:latin typeface="+mn-lt"/>
              </a:rPr>
              <a:t>Data License </a:t>
            </a:r>
          </a:p>
          <a:p>
            <a:r>
              <a:rPr lang="en-US" sz="3200" b="1">
                <a:latin typeface="+mn-lt"/>
              </a:rPr>
              <a:t>CC-BY 4.0</a:t>
            </a:r>
            <a:endParaRPr lang="en-GB" sz="3200" b="1" err="1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1D530-FBA7-492E-7706-B2B2FD7963D2}"/>
              </a:ext>
            </a:extLst>
          </p:cNvPr>
          <p:cNvSpPr txBox="1"/>
          <p:nvPr/>
        </p:nvSpPr>
        <p:spPr>
          <a:xfrm>
            <a:off x="3454701" y="5109882"/>
            <a:ext cx="3079399" cy="1404471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3200" b="1">
                <a:latin typeface="+mn-lt"/>
              </a:rPr>
              <a:t>Restricted data </a:t>
            </a:r>
          </a:p>
          <a:p>
            <a:r>
              <a:rPr lang="en-US" sz="3200" b="1">
                <a:latin typeface="+mn-lt"/>
              </a:rPr>
              <a:t>licenses</a:t>
            </a:r>
            <a:endParaRPr lang="en-GB" sz="3200" b="1" err="1">
              <a:latin typeface="+mn-lt"/>
            </a:endParaRPr>
          </a:p>
        </p:txBody>
      </p:sp>
      <p:pic>
        <p:nvPicPr>
          <p:cNvPr id="8" name="Graphic 7" descr="Seal">
            <a:extLst>
              <a:ext uri="{FF2B5EF4-FFF2-40B4-BE49-F238E27FC236}">
                <a16:creationId xmlns:a16="http://schemas.microsoft.com/office/drawing/2014/main" id="{4EFA762A-79B9-C0EF-3934-33CD7B0420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18758" y="6057152"/>
            <a:ext cx="914400" cy="914400"/>
          </a:xfrm>
          <a:prstGeom prst="rect">
            <a:avLst/>
          </a:prstGeom>
        </p:spPr>
      </p:pic>
      <p:pic>
        <p:nvPicPr>
          <p:cNvPr id="9" name="Graphic 8" descr="Sparrow">
            <a:extLst>
              <a:ext uri="{FF2B5EF4-FFF2-40B4-BE49-F238E27FC236}">
                <a16:creationId xmlns:a16="http://schemas.microsoft.com/office/drawing/2014/main" id="{4967BE7B-3FA9-BB96-A4FA-64DF59F729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62358" y="6057152"/>
            <a:ext cx="914400" cy="914400"/>
          </a:xfrm>
          <a:prstGeom prst="rect">
            <a:avLst/>
          </a:prstGeom>
        </p:spPr>
      </p:pic>
      <p:pic>
        <p:nvPicPr>
          <p:cNvPr id="11" name="Graphic 10" descr="Tugboat">
            <a:extLst>
              <a:ext uri="{FF2B5EF4-FFF2-40B4-BE49-F238E27FC236}">
                <a16:creationId xmlns:a16="http://schemas.microsoft.com/office/drawing/2014/main" id="{2D4F7F9C-AD05-EFCC-02CE-D9BACCF9B7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05958" y="60571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0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67BC7E2-6B77-436E-A84C-C5947DD5A0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311ACB-56ED-4803-B78B-2003B6C15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57" y="0"/>
            <a:ext cx="4571543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4325BF0-8396-4A54-AA40-27636DED3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6299180"/>
            <a:ext cx="1466436" cy="3674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1340C18-6335-49F1-A615-DE6E6F088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263539" cy="1124712"/>
          </a:xfrm>
        </p:spPr>
        <p:txBody>
          <a:bodyPr>
            <a:normAutofit fontScale="90000"/>
          </a:bodyPr>
          <a:lstStyle/>
          <a:p>
            <a:r>
              <a:rPr lang="en-GB" sz="4000" b="1">
                <a:solidFill>
                  <a:srgbClr val="00265A"/>
                </a:solidFill>
                <a:latin typeface="Helvetica" pitchFamily="2" charset="0"/>
              </a:rPr>
              <a:t>Data types from MUDAB to ICES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CE539B-CE9A-4C44-920C-E2D8711D6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92072"/>
            <a:ext cx="6263539" cy="27857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Hydrographic data – OCEAN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Contaminants data (biota, seawater, sediment); Biological Communities (plankton, benthos) data – DOME database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962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7CA995-249C-4103-93EE-BB6DC51A7B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5575B72-33C9-4D99-9AB4-F204DF97C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299180"/>
            <a:ext cx="1466436" cy="3674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BCF6B3-62C1-4FDA-AC57-86786CCF2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B22D36D9-165B-411F-8B17-E2B7A7FA1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25" y="183147"/>
            <a:ext cx="6896385" cy="871621"/>
          </a:xfrm>
        </p:spPr>
        <p:txBody>
          <a:bodyPr>
            <a:normAutofit fontScale="90000"/>
          </a:bodyPr>
          <a:lstStyle/>
          <a:p>
            <a:r>
              <a:rPr lang="en-GB" sz="3600" b="1">
                <a:solidFill>
                  <a:srgbClr val="00265A"/>
                </a:solidFill>
                <a:latin typeface="Helvetica"/>
                <a:cs typeface="Helvetica"/>
              </a:rPr>
              <a:t>Oceanographic Data Portal </a:t>
            </a:r>
            <a:r>
              <a:rPr lang="en-GB" sz="3100">
                <a:solidFill>
                  <a:srgbClr val="00265A"/>
                </a:solidFill>
                <a:latin typeface="Segoe UI"/>
                <a:cs typeface="Segoe UI"/>
                <a:hlinkClick r:id="rId5"/>
              </a:rPr>
              <a:t>https://ocean.ices.dk</a:t>
            </a:r>
            <a:endParaRPr lang="en-GB" sz="3600" b="1">
              <a:solidFill>
                <a:srgbClr val="00265A"/>
              </a:solidFill>
              <a:latin typeface="Helvetica"/>
              <a:cs typeface="Helvetica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973911D-E682-4082-B6AA-D61F30B7A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3876"/>
            <a:ext cx="6341597" cy="28046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7EE3049-2B95-4F29-EC0E-B2E82B74C7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394" y="1056361"/>
            <a:ext cx="7272819" cy="580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56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5E33F-7542-866B-8B94-4FE6AFCDF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3E20F5-93B5-7DDE-88C6-97D5763E03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F757CD5-575F-00F3-8FB2-B5E4BFA72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299180"/>
            <a:ext cx="1466436" cy="3674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DE49BF-CB55-3200-D042-50213D689D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A3B4A845-FF69-0732-6923-04A632820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25" y="183147"/>
            <a:ext cx="6896385" cy="390359"/>
          </a:xfrm>
        </p:spPr>
        <p:txBody>
          <a:bodyPr>
            <a:noAutofit/>
          </a:bodyPr>
          <a:lstStyle/>
          <a:p>
            <a:r>
              <a:rPr lang="en-GB" sz="2000" b="1">
                <a:solidFill>
                  <a:srgbClr val="00265A"/>
                </a:solidFill>
                <a:latin typeface="Helvetica"/>
                <a:cs typeface="Helvetica"/>
              </a:rPr>
              <a:t>Oceanographic Data Submission Format</a:t>
            </a:r>
            <a:endParaRPr lang="en-GB" sz="2000" b="1">
              <a:latin typeface="Helvetica"/>
              <a:cs typeface="Helvetica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0CC9C31-E551-7444-E504-A02FD923E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3876"/>
            <a:ext cx="6341597" cy="28046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30A187-1E32-2DC2-6F9A-B0A83E9C4306}"/>
              </a:ext>
            </a:extLst>
          </p:cNvPr>
          <p:cNvSpPr txBox="1">
            <a:spLocks/>
          </p:cNvSpPr>
          <p:nvPr/>
        </p:nvSpPr>
        <p:spPr>
          <a:xfrm>
            <a:off x="231524" y="800177"/>
            <a:ext cx="3650013" cy="324697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har char="•"/>
            </a:pPr>
            <a:r>
              <a:rPr lang="en-GB" sz="1000" b="1">
                <a:solidFill>
                  <a:srgbClr val="000000"/>
                </a:solidFill>
                <a:latin typeface="Aptos"/>
              </a:rPr>
              <a:t>Cruise</a:t>
            </a:r>
            <a:endParaRPr lang="en-GB" sz="700">
              <a:latin typeface="Soho Gothic Pro"/>
              <a:ea typeface="+mn-lt"/>
              <a:cs typeface="Arial"/>
            </a:endParaRPr>
          </a:p>
          <a:p>
            <a:pPr marL="285750" indent="-285750">
              <a:buChar char="•"/>
            </a:pPr>
            <a:r>
              <a:rPr lang="en-GB" sz="1000" b="1">
                <a:solidFill>
                  <a:srgbClr val="000000"/>
                </a:solidFill>
                <a:latin typeface="Aptos"/>
              </a:rPr>
              <a:t>Station</a:t>
            </a:r>
            <a:endParaRPr lang="en-GB" sz="900">
              <a:solidFill>
                <a:srgbClr val="002C5C"/>
              </a:solidFill>
              <a:latin typeface="Soho Gothic Pro"/>
            </a:endParaRPr>
          </a:p>
          <a:p>
            <a:pPr marL="285750" indent="-285750">
              <a:buChar char="•"/>
            </a:pPr>
            <a:r>
              <a:rPr lang="en-GB" sz="1000">
                <a:solidFill>
                  <a:srgbClr val="000000"/>
                </a:solidFill>
                <a:latin typeface="Aptos"/>
              </a:rPr>
              <a:t>Type</a:t>
            </a:r>
            <a:endParaRPr lang="en-GB" sz="900">
              <a:solidFill>
                <a:srgbClr val="002C5C"/>
              </a:solidFill>
              <a:latin typeface="Soho Gothic Pro"/>
            </a:endParaRPr>
          </a:p>
          <a:p>
            <a:pPr marL="285750" indent="-285750">
              <a:buChar char="•"/>
            </a:pPr>
            <a:r>
              <a:rPr lang="en-GB" sz="1000" b="1">
                <a:solidFill>
                  <a:srgbClr val="000000"/>
                </a:solidFill>
                <a:latin typeface="Aptos"/>
              </a:rPr>
              <a:t>Year, Month, Day, Hour, Minute, Seconds as ISO8601 Z</a:t>
            </a:r>
            <a:endParaRPr lang="en-GB" sz="900">
              <a:solidFill>
                <a:srgbClr val="002C5C"/>
              </a:solidFill>
              <a:latin typeface="Soho Gothic Pro"/>
            </a:endParaRPr>
          </a:p>
          <a:p>
            <a:pPr marL="285750" indent="-285750">
              <a:buChar char="•"/>
            </a:pPr>
            <a:r>
              <a:rPr lang="en-GB" sz="1000" b="1">
                <a:solidFill>
                  <a:srgbClr val="000000"/>
                </a:solidFill>
                <a:latin typeface="Aptos"/>
              </a:rPr>
              <a:t>Latitude [</a:t>
            </a:r>
            <a:r>
              <a:rPr lang="en-GB" sz="1000" b="1" err="1">
                <a:solidFill>
                  <a:srgbClr val="000000"/>
                </a:solidFill>
                <a:latin typeface="Aptos"/>
              </a:rPr>
              <a:t>degrees_north</a:t>
            </a:r>
            <a:r>
              <a:rPr lang="en-GB" sz="1000" b="1">
                <a:solidFill>
                  <a:srgbClr val="000000"/>
                </a:solidFill>
                <a:latin typeface="Aptos"/>
              </a:rPr>
              <a:t>]</a:t>
            </a:r>
            <a:endParaRPr lang="en-GB" sz="900">
              <a:solidFill>
                <a:srgbClr val="002C5C"/>
              </a:solidFill>
              <a:latin typeface="Soho Gothic Pro"/>
            </a:endParaRPr>
          </a:p>
          <a:p>
            <a:pPr marL="285750" indent="-285750">
              <a:buChar char="•"/>
            </a:pPr>
            <a:r>
              <a:rPr lang="en-GB" sz="1000" b="1">
                <a:solidFill>
                  <a:srgbClr val="000000"/>
                </a:solidFill>
                <a:latin typeface="Aptos"/>
              </a:rPr>
              <a:t>Longitude [</a:t>
            </a:r>
            <a:r>
              <a:rPr lang="en-GB" sz="1000" b="1" err="1">
                <a:solidFill>
                  <a:srgbClr val="000000"/>
                </a:solidFill>
                <a:latin typeface="Aptos"/>
              </a:rPr>
              <a:t>degrees_east</a:t>
            </a:r>
            <a:r>
              <a:rPr lang="en-GB" sz="1000" b="1">
                <a:solidFill>
                  <a:srgbClr val="000000"/>
                </a:solidFill>
                <a:latin typeface="Aptos"/>
              </a:rPr>
              <a:t>]</a:t>
            </a:r>
            <a:endParaRPr lang="en-GB" sz="900">
              <a:solidFill>
                <a:srgbClr val="002C5C"/>
              </a:solidFill>
              <a:latin typeface="Soho Gothic Pro"/>
            </a:endParaRPr>
          </a:p>
          <a:p>
            <a:pPr marL="285750" indent="-285750">
              <a:buChar char="•"/>
            </a:pPr>
            <a:r>
              <a:rPr lang="en-GB" sz="1000">
                <a:solidFill>
                  <a:srgbClr val="000000"/>
                </a:solidFill>
                <a:latin typeface="Aptos"/>
              </a:rPr>
              <a:t>Bottom Depth [m]</a:t>
            </a:r>
            <a:endParaRPr lang="en-GB" sz="900">
              <a:solidFill>
                <a:srgbClr val="002C5C"/>
              </a:solidFill>
              <a:latin typeface="Soho Gothic Pro"/>
            </a:endParaRPr>
          </a:p>
          <a:p>
            <a:pPr marL="285750" indent="-285750">
              <a:buChar char="•"/>
            </a:pPr>
            <a:r>
              <a:rPr lang="en-GB" sz="1000" b="1">
                <a:solidFill>
                  <a:srgbClr val="000000"/>
                </a:solidFill>
                <a:latin typeface="Aptos"/>
              </a:rPr>
              <a:t>Platform Code (C17)</a:t>
            </a:r>
            <a:endParaRPr lang="en-GB" sz="900">
              <a:solidFill>
                <a:srgbClr val="002C5C"/>
              </a:solidFill>
              <a:latin typeface="Soho Gothic Pro"/>
            </a:endParaRPr>
          </a:p>
          <a:p>
            <a:pPr marL="285750" indent="-285750">
              <a:buChar char="•"/>
            </a:pPr>
            <a:r>
              <a:rPr lang="en-GB" sz="1000" b="1">
                <a:solidFill>
                  <a:srgbClr val="000000"/>
                </a:solidFill>
                <a:latin typeface="Aptos"/>
              </a:rPr>
              <a:t>Device Category Codes (L05)</a:t>
            </a:r>
            <a:endParaRPr lang="en-GB" sz="900">
              <a:solidFill>
                <a:srgbClr val="002C5C"/>
              </a:solidFill>
              <a:latin typeface="Soho Gothic Pro"/>
            </a:endParaRPr>
          </a:p>
          <a:p>
            <a:pPr marL="285750" indent="-285750">
              <a:buChar char="•"/>
            </a:pPr>
            <a:r>
              <a:rPr lang="en-GB" sz="1000" b="1">
                <a:solidFill>
                  <a:srgbClr val="000000"/>
                </a:solidFill>
                <a:latin typeface="Aptos"/>
              </a:rPr>
              <a:t>Distributor Code (EDMO)</a:t>
            </a:r>
            <a:endParaRPr lang="en-GB" sz="900">
              <a:solidFill>
                <a:srgbClr val="002C5C"/>
              </a:solidFill>
              <a:latin typeface="Soho Gothic Pro"/>
            </a:endParaRPr>
          </a:p>
          <a:p>
            <a:pPr marL="285750" indent="-285750">
              <a:buChar char="•"/>
            </a:pPr>
            <a:r>
              <a:rPr lang="en-GB" sz="1000">
                <a:solidFill>
                  <a:srgbClr val="000000"/>
                </a:solidFill>
                <a:latin typeface="Aptos"/>
              </a:rPr>
              <a:t>Custodian Code (EDMO)</a:t>
            </a:r>
            <a:endParaRPr lang="en-GB" sz="900">
              <a:solidFill>
                <a:srgbClr val="002C5C"/>
              </a:solidFill>
              <a:latin typeface="Soho Gothic Pro"/>
            </a:endParaRPr>
          </a:p>
          <a:p>
            <a:pPr marL="285750" indent="-285750">
              <a:buChar char="•"/>
            </a:pPr>
            <a:r>
              <a:rPr lang="en-GB" sz="1000">
                <a:solidFill>
                  <a:srgbClr val="000000"/>
                </a:solidFill>
                <a:latin typeface="Aptos"/>
              </a:rPr>
              <a:t>Originator Codes (EDMO)</a:t>
            </a:r>
            <a:endParaRPr lang="en-GB" sz="900">
              <a:solidFill>
                <a:srgbClr val="002C5C"/>
              </a:solidFill>
              <a:latin typeface="Soho Gothic Pro"/>
            </a:endParaRPr>
          </a:p>
          <a:p>
            <a:pPr marL="285750" indent="-285750">
              <a:buChar char="•"/>
            </a:pPr>
            <a:r>
              <a:rPr lang="en-GB" sz="1000">
                <a:solidFill>
                  <a:srgbClr val="000000"/>
                </a:solidFill>
                <a:latin typeface="Aptos"/>
              </a:rPr>
              <a:t>Project Codes (EDMERP)</a:t>
            </a:r>
            <a:endParaRPr lang="en-GB" sz="90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DA77E97-A99A-3736-50E6-8C0DC4003AD6}"/>
              </a:ext>
            </a:extLst>
          </p:cNvPr>
          <p:cNvSpPr txBox="1">
            <a:spLocks/>
          </p:cNvSpPr>
          <p:nvPr/>
        </p:nvSpPr>
        <p:spPr>
          <a:xfrm>
            <a:off x="231523" y="4342808"/>
            <a:ext cx="4445434" cy="1910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har char="•"/>
            </a:pPr>
            <a:r>
              <a:rPr lang="en-GB" sz="1000">
                <a:solidFill>
                  <a:srgbClr val="000000"/>
                </a:solidFill>
                <a:latin typeface="Soho Gothic Pro"/>
              </a:rPr>
              <a:t>Mandatory Depth [m] or Pressure [</a:t>
            </a:r>
            <a:r>
              <a:rPr lang="en-GB" sz="1000" err="1">
                <a:solidFill>
                  <a:srgbClr val="000000"/>
                </a:solidFill>
                <a:latin typeface="Soho Gothic Pro"/>
              </a:rPr>
              <a:t>dbar</a:t>
            </a:r>
            <a:r>
              <a:rPr lang="en-GB" sz="1000">
                <a:solidFill>
                  <a:srgbClr val="000000"/>
                </a:solidFill>
                <a:latin typeface="Soho Gothic Pro"/>
              </a:rPr>
              <a:t>]</a:t>
            </a:r>
            <a:endParaRPr lang="en-GB" sz="1000">
              <a:solidFill>
                <a:srgbClr val="002C5C"/>
              </a:solidFill>
              <a:latin typeface="Soho Gothic Pro"/>
            </a:endParaRPr>
          </a:p>
          <a:p>
            <a:pPr marL="285750" indent="-285750">
              <a:buChar char="•"/>
            </a:pPr>
            <a:r>
              <a:rPr lang="en-GB" sz="1000">
                <a:solidFill>
                  <a:srgbClr val="000000"/>
                </a:solidFill>
                <a:latin typeface="Soho Gothic Pro"/>
              </a:rPr>
              <a:t>Optional Parameter [unit] mapped to NERC P01 [P06] in semantic header.</a:t>
            </a:r>
            <a:endParaRPr lang="en-GB" sz="1000">
              <a:solidFill>
                <a:srgbClr val="000000"/>
              </a:solidFill>
              <a:latin typeface="Soho Gothic Pro"/>
              <a:cs typeface="Arial"/>
            </a:endParaRPr>
          </a:p>
          <a:p>
            <a:endParaRPr lang="en-GB" sz="1000">
              <a:solidFill>
                <a:srgbClr val="000000"/>
              </a:solidFill>
              <a:latin typeface="Soho Gothic Pro"/>
            </a:endParaRPr>
          </a:p>
          <a:p>
            <a:r>
              <a:rPr lang="en-GB" sz="1000">
                <a:solidFill>
                  <a:srgbClr val="000000"/>
                </a:solidFill>
                <a:latin typeface="Soho Gothic Pro"/>
              </a:rPr>
              <a:t>Example…</a:t>
            </a:r>
            <a:endParaRPr lang="en-GB" sz="1000">
              <a:latin typeface="Soho Gothic Pro"/>
            </a:endParaRPr>
          </a:p>
          <a:p>
            <a:pPr marL="285750" indent="-285750">
              <a:buChar char="•"/>
            </a:pPr>
            <a:r>
              <a:rPr lang="en-GB" sz="1000">
                <a:solidFill>
                  <a:srgbClr val="000000"/>
                </a:solidFill>
                <a:latin typeface="Soho Gothic Pro"/>
              </a:rPr>
              <a:t>Temperature [</a:t>
            </a:r>
            <a:r>
              <a:rPr lang="en-GB" sz="1000" err="1">
                <a:solidFill>
                  <a:srgbClr val="000000"/>
                </a:solidFill>
                <a:latin typeface="Soho Gothic Pro"/>
              </a:rPr>
              <a:t>degC</a:t>
            </a:r>
            <a:r>
              <a:rPr lang="en-GB" sz="1000">
                <a:solidFill>
                  <a:srgbClr val="000000"/>
                </a:solidFill>
                <a:latin typeface="Soho Gothic Pro"/>
              </a:rPr>
              <a:t>] </a:t>
            </a:r>
            <a:r>
              <a:rPr lang="en-GB" sz="1000">
                <a:solidFill>
                  <a:srgbClr val="000000"/>
                </a:solidFill>
                <a:latin typeface="Soho Gothic Pro"/>
                <a:sym typeface="Wingdings"/>
              </a:rPr>
              <a:t>à</a:t>
            </a:r>
            <a:endParaRPr lang="en-GB" sz="1000">
              <a:latin typeface="Soho Gothic Pro"/>
            </a:endParaRPr>
          </a:p>
          <a:p>
            <a:r>
              <a:rPr lang="en-GB" sz="1000">
                <a:solidFill>
                  <a:srgbClr val="000000"/>
                </a:solidFill>
                <a:latin typeface="Soho Gothic Pro"/>
                <a:cs typeface="Arial"/>
              </a:rPr>
              <a:t>&lt;</a:t>
            </a:r>
            <a:r>
              <a:rPr lang="en-GB" sz="1000">
                <a:solidFill>
                  <a:srgbClr val="000000"/>
                </a:solidFill>
                <a:latin typeface="Soho Gothic Pro"/>
              </a:rPr>
              <a:t>parameter&gt;P01::TEMPPR01&lt;/parameter&gt;</a:t>
            </a:r>
            <a:endParaRPr lang="en-GB" sz="1000">
              <a:solidFill>
                <a:srgbClr val="002C5C"/>
              </a:solidFill>
              <a:latin typeface="Soho Gothic Pro"/>
            </a:endParaRPr>
          </a:p>
          <a:p>
            <a:r>
              <a:rPr lang="en-GB" sz="1000">
                <a:solidFill>
                  <a:srgbClr val="000000"/>
                </a:solidFill>
                <a:latin typeface="Soho Gothic Pro"/>
              </a:rPr>
              <a:t>&lt;units&gt;P06::UPAA&lt;/units&gt;</a:t>
            </a:r>
            <a:endParaRPr lang="en-GB" sz="1000">
              <a:latin typeface="Soho Gothic Pro"/>
            </a:endParaRP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6ABED3E-9693-A07B-2D92-A37D796C83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7578" y="1785829"/>
            <a:ext cx="4531895" cy="245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66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63DB8-52F3-2F77-0F2A-49B17A628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2C09A2-6C94-2BA4-C4EF-15B0115CD9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26928A1-F005-C7B5-6118-200507A52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299180"/>
            <a:ext cx="1466436" cy="3674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B722A1-71F1-2968-E7EF-3A9203286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45D53D35-6DE5-1B2E-6761-6B9EE9C04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25" y="183147"/>
            <a:ext cx="6896385" cy="524043"/>
          </a:xfrm>
        </p:spPr>
        <p:txBody>
          <a:bodyPr>
            <a:noAutofit/>
          </a:bodyPr>
          <a:lstStyle/>
          <a:p>
            <a:r>
              <a:rPr lang="en-GB" sz="2400" b="1">
                <a:solidFill>
                  <a:srgbClr val="00265A"/>
                </a:solidFill>
                <a:latin typeface="Helvetica"/>
                <a:cs typeface="Helvetica"/>
              </a:rPr>
              <a:t>Oceanographic Data Use / Assessments</a:t>
            </a:r>
            <a:endParaRPr lang="en-GB" sz="2400" b="1">
              <a:latin typeface="Helvetica"/>
              <a:cs typeface="Helvetica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51D844D-F40A-A5C9-6F1E-99CB02B85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3876"/>
            <a:ext cx="6341597" cy="28046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25D1883-230C-D453-1D67-B7C034CE5528}"/>
              </a:ext>
            </a:extLst>
          </p:cNvPr>
          <p:cNvSpPr txBox="1">
            <a:spLocks/>
          </p:cNvSpPr>
          <p:nvPr/>
        </p:nvSpPr>
        <p:spPr>
          <a:xfrm>
            <a:off x="3834315" y="2090228"/>
            <a:ext cx="3643328" cy="18566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Soho Gothic Pro"/>
              </a:rPr>
              <a:t>Eutrophication (HEAT, COMPEAT)</a:t>
            </a:r>
            <a:endParaRPr lang="en-US">
              <a:latin typeface="Soho Gothic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Soho Gothic Pro"/>
              </a:rPr>
              <a:t>Ocean climate (IROC)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Soho Gothic Pro"/>
              </a:rPr>
              <a:t>Ocean Acidification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ea typeface="+mn-lt"/>
                <a:cs typeface="+mn-lt"/>
              </a:rPr>
              <a:t>Ecosystem overviews</a:t>
            </a:r>
            <a:endParaRPr lang="en-GB">
              <a:latin typeface="Soho Gothic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Soho Gothic Pro"/>
              </a:rPr>
              <a:t>Demersal &amp; Pelagic Fisheries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Soho Gothic Pro"/>
              </a:rPr>
              <a:t>...</a:t>
            </a:r>
          </a:p>
        </p:txBody>
      </p:sp>
      <p:pic>
        <p:nvPicPr>
          <p:cNvPr id="7" name="Picture 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B5A25120-E749-E5FD-2016-43D57B62A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274" y="3273925"/>
            <a:ext cx="3487822" cy="2616201"/>
          </a:xfrm>
          <a:prstGeom prst="rect">
            <a:avLst/>
          </a:prstGeom>
        </p:spPr>
      </p:pic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95C5A94E-EFD4-7AA7-B090-CCD8733484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5578" y="4171867"/>
            <a:ext cx="4436478" cy="2491373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8EDB533-BC92-CB99-D1CB-A1DCB683416F}"/>
              </a:ext>
            </a:extLst>
          </p:cNvPr>
          <p:cNvSpPr txBox="1">
            <a:spLocks/>
          </p:cNvSpPr>
          <p:nvPr/>
        </p:nvSpPr>
        <p:spPr>
          <a:xfrm>
            <a:off x="231524" y="773440"/>
            <a:ext cx="4137959" cy="19636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ICES Data Portal – </a:t>
            </a:r>
            <a:r>
              <a:rPr lang="en-GB">
                <a:hlinkClick r:id="rId7"/>
              </a:rPr>
              <a:t>https://data.ices.dk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ICES Expert, Assessment &amp; Benchmark groups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OSPAR, HELCOM &amp; EEA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Copernicus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err="1"/>
              <a:t>SeaDataNet</a:t>
            </a:r>
            <a:r>
              <a:rPr lang="en-GB"/>
              <a:t> / </a:t>
            </a:r>
            <a:r>
              <a:rPr lang="en-GB" err="1"/>
              <a:t>EMODnet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World Ocean Database</a:t>
            </a:r>
            <a:endParaRPr lang="en-GB" sz="1500"/>
          </a:p>
        </p:txBody>
      </p:sp>
    </p:spTree>
    <p:extLst>
      <p:ext uri="{BB962C8B-B14F-4D97-AF65-F5344CB8AC3E}">
        <p14:creationId xmlns:p14="http://schemas.microsoft.com/office/powerpoint/2010/main" val="2981538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67BC7E2-6B77-436E-A84C-C5947DD5A0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311ACB-56ED-4803-B78B-2003B6C15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0"/>
            <a:ext cx="44196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4325BF0-8396-4A54-AA40-27636DED3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6299180"/>
            <a:ext cx="1466436" cy="3674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1340C18-6335-49F1-A615-DE6E6F088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16" y="-113825"/>
            <a:ext cx="6263539" cy="896112"/>
          </a:xfrm>
        </p:spPr>
        <p:txBody>
          <a:bodyPr/>
          <a:lstStyle/>
          <a:p>
            <a:r>
              <a:rPr lang="en-GB" sz="3600" b="1">
                <a:solidFill>
                  <a:srgbClr val="00265A"/>
                </a:solidFill>
                <a:latin typeface="Helvetica" pitchFamily="2" charset="0"/>
              </a:rPr>
              <a:t>DOME data formats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0BCA7508-21AA-A289-17E5-A2EA225A5598}"/>
              </a:ext>
            </a:extLst>
          </p:cNvPr>
          <p:cNvSpPr txBox="1">
            <a:spLocks/>
          </p:cNvSpPr>
          <p:nvPr/>
        </p:nvSpPr>
        <p:spPr>
          <a:xfrm>
            <a:off x="0" y="731096"/>
            <a:ext cx="11301046" cy="896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b="1">
                <a:latin typeface="+mn-lt"/>
              </a:rPr>
              <a:t>DOME data formats: </a:t>
            </a:r>
          </a:p>
          <a:p>
            <a:r>
              <a:rPr lang="da-DK" sz="2400" b="1">
                <a:latin typeface="+mn-lt"/>
                <a:hlinkClick r:id="rId5"/>
              </a:rPr>
              <a:t>http://ices.dk/marine-data/data-portals/Pages/DOME.aspx</a:t>
            </a:r>
            <a:r>
              <a:rPr lang="da-DK" sz="2400" b="1">
                <a:latin typeface="+mn-lt"/>
              </a:rPr>
              <a:t>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EA4EA6-8425-6278-5148-F9C7F9F3889E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128016" y="1741033"/>
            <a:ext cx="7498080" cy="43667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r>
              <a:rPr lang="en-US"/>
              <a:t>Environmental Reporting Format (ERF 3.2) is a multi-record data submission format for all DOME data types (CF, CS, CW, PP, ZP, ZB, PB, LT)</a:t>
            </a:r>
          </a:p>
          <a:p>
            <a:r>
              <a:rPr lang="en-US"/>
              <a:t>Simplified formats are excel-based tables created for separate data flows, aiming to decrease the reporting burden for the reporting labs that do not have full-scale electronic databases and extraction programs to tailor the data outputs to ERF 3.2</a:t>
            </a:r>
          </a:p>
          <a:p>
            <a:r>
              <a:rPr lang="en-GB" u="sng">
                <a:hlinkClick r:id="rId6"/>
              </a:rPr>
              <a:t>https://vocab.ices.dk/DataConversion/</a:t>
            </a:r>
            <a:endParaRPr lang="en-US"/>
          </a:p>
          <a:p>
            <a:r>
              <a:rPr lang="en-US"/>
              <a:t>ERF 3.2 submission package: 1 CSV/XML file for RLABO, DTYPE, MYEAR. Simplified format can handle multiple years.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86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ES Pallete">
      <a:dk1>
        <a:srgbClr val="002C5C"/>
      </a:dk1>
      <a:lt1>
        <a:srgbClr val="FFFFFF"/>
      </a:lt1>
      <a:dk2>
        <a:srgbClr val="000000"/>
      </a:dk2>
      <a:lt2>
        <a:srgbClr val="E8EAEA"/>
      </a:lt2>
      <a:accent1>
        <a:srgbClr val="7FA99C"/>
      </a:accent1>
      <a:accent2>
        <a:srgbClr val="E9500E"/>
      </a:accent2>
      <a:accent3>
        <a:srgbClr val="00AE9E"/>
      </a:accent3>
      <a:accent4>
        <a:srgbClr val="00ACE9"/>
      </a:accent4>
      <a:accent5>
        <a:srgbClr val="B0BC22"/>
      </a:accent5>
      <a:accent6>
        <a:srgbClr val="71B5BC"/>
      </a:accent6>
      <a:hlink>
        <a:srgbClr val="7FA99C"/>
      </a:hlink>
      <a:folHlink>
        <a:srgbClr val="E9500E"/>
      </a:folHlink>
    </a:clrScheme>
    <a:fontScheme name="Custom 2">
      <a:majorFont>
        <a:latin typeface="Soho Gothic Pro Medium"/>
        <a:ea typeface=""/>
        <a:cs typeface=""/>
      </a:majorFont>
      <a:minorFont>
        <a:latin typeface="Soho Gothi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A2C2B15A292743AF197D8EEAF6C6C8" ma:contentTypeVersion="19" ma:contentTypeDescription="Create a new document." ma:contentTypeScope="" ma:versionID="acb6838362ceff7e7a16c057f166b862">
  <xsd:schema xmlns:xsd="http://www.w3.org/2001/XMLSchema" xmlns:xs="http://www.w3.org/2001/XMLSchema" xmlns:p="http://schemas.microsoft.com/office/2006/metadata/properties" xmlns:ns2="a81a5b16-fb3f-41c3-bc8d-312994822ccd" xmlns:ns3="3f8c874b-676a-46f9-8657-80c68ad7663a" targetNamespace="http://schemas.microsoft.com/office/2006/metadata/properties" ma:root="true" ma:fieldsID="87ac1f3c894ea969a3f196741cb4707b" ns2:_="" ns3:_="">
    <xsd:import namespace="a81a5b16-fb3f-41c3-bc8d-312994822ccd"/>
    <xsd:import namespace="3f8c874b-676a-46f9-8657-80c68ad766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1a5b16-fb3f-41c3-bc8d-312994822c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63a55b6-bd22-4dfc-9756-6d679dfa7e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8c874b-676a-46f9-8657-80c68ad7663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a0d0cc1-8789-4578-bc68-606399c03545}" ma:internalName="TaxCatchAll" ma:showField="CatchAllData" ma:web="3f8c874b-676a-46f9-8657-80c68ad766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1a5b16-fb3f-41c3-bc8d-312994822ccd">
      <Terms xmlns="http://schemas.microsoft.com/office/infopath/2007/PartnerControls"/>
    </lcf76f155ced4ddcb4097134ff3c332f>
    <TaxCatchAll xmlns="3f8c874b-676a-46f9-8657-80c68ad7663a" xsi:nil="true"/>
    <SharedWithUsers xmlns="3f8c874b-676a-46f9-8657-80c68ad7663a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81C6859-BAFF-4F13-A42E-6397BE25856A}">
  <ds:schemaRefs>
    <ds:schemaRef ds:uri="3f8c874b-676a-46f9-8657-80c68ad7663a"/>
    <ds:schemaRef ds:uri="a81a5b16-fb3f-41c3-bc8d-312994822c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C365F3D-38CB-43E3-8D0A-82781B80C8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FE3B5E-67B1-4F0A-9301-93FE2DA9FF67}">
  <ds:schemaRefs>
    <ds:schemaRef ds:uri="3f8c874b-676a-46f9-8657-80c68ad7663a"/>
    <ds:schemaRef ds:uri="a81a5b16-fb3f-41c3-bc8d-312994822ccd"/>
    <ds:schemaRef ds:uri="af740307-f32f-4037-b52f-ec244b7edaef"/>
    <ds:schemaRef ds:uri="e2992d43-1801-4f6d-b30e-74bdb271825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Data Handling at ICES</vt:lpstr>
      <vt:lpstr>ICES Data Centre at a glance</vt:lpstr>
      <vt:lpstr>ICES managed data flows</vt:lpstr>
      <vt:lpstr>Data Licensing at ICES</vt:lpstr>
      <vt:lpstr>Data types from MUDAB to ICES</vt:lpstr>
      <vt:lpstr>Oceanographic Data Portal https://ocean.ices.dk</vt:lpstr>
      <vt:lpstr>Oceanographic Data Submission Format</vt:lpstr>
      <vt:lpstr>Oceanographic Data Use / Assessments</vt:lpstr>
      <vt:lpstr>DOME data formats</vt:lpstr>
      <vt:lpstr>DOME data submissions</vt:lpstr>
      <vt:lpstr>DOME data submissions cont.</vt:lpstr>
      <vt:lpstr>DOME Quality assurance</vt:lpstr>
      <vt:lpstr>DOME data availability</vt:lpstr>
      <vt:lpstr>Data flow schematics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ICES framework for ecosystem-informed science &amp; advice (FEISA)</dc:title>
  <dc:creator>Maria Angelica Torres Karlsmose</dc:creator>
  <cp:revision>2</cp:revision>
  <dcterms:created xsi:type="dcterms:W3CDTF">2023-05-03T09:20:14Z</dcterms:created>
  <dcterms:modified xsi:type="dcterms:W3CDTF">2025-11-27T08:24:15Z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0x0101002DA2C2B15A292743AF197D8EEAF6C6C8</vt:lpwstr>
  </property>
  <property fmtid="{D5CDD505-2E9C-101B-9397-08002B2CF9AE}" pid="3" name="MediaServiceImageTags">
    <vt:lpwstr/>
  </property>
</Properties>
</file>