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6"/>
  </p:notesMasterIdLst>
  <p:handoutMasterIdLst>
    <p:handoutMasterId r:id="rId7"/>
  </p:handoutMasterIdLst>
  <p:sldIdLst>
    <p:sldId id="358" r:id="rId2"/>
    <p:sldId id="336" r:id="rId3"/>
    <p:sldId id="337" r:id="rId4"/>
    <p:sldId id="359" r:id="rId5"/>
  </p:sldIdLst>
  <p:sldSz cx="9144000" cy="6858000" type="screen4x3"/>
  <p:notesSz cx="6797675" cy="9926638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3866" autoAdjust="0"/>
  </p:normalViewPr>
  <p:slideViewPr>
    <p:cSldViewPr>
      <p:cViewPr>
        <p:scale>
          <a:sx n="66" d="100"/>
          <a:sy n="66" d="100"/>
        </p:scale>
        <p:origin x="-1018" y="-4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8" d="100"/>
          <a:sy n="108" d="100"/>
        </p:scale>
        <p:origin x="-330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89F525-B633-4905-8641-33182C057E9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597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EA4A12D-E822-4A26-9539-4B14058B19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8421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C49D06-6DC9-40D6-961F-AF16745DBEFE}" type="slidenum">
              <a:rPr lang="de-DE" smtClean="0"/>
              <a:pPr eaLnBrk="1" hangingPunct="1"/>
              <a:t>1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069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653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41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269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2804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48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15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75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9259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1279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andeswappen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60350"/>
            <a:ext cx="719138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NLWKN-Logo-Endfassungkleiner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017587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6731000" y="6316663"/>
            <a:ext cx="201771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DE" sz="1200" dirty="0" smtClean="0"/>
              <a:t>NLWKN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de-DE" sz="1200" dirty="0" smtClean="0"/>
              <a:t>Flussgebietsmanagement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H="1">
            <a:off x="323850" y="6453188"/>
            <a:ext cx="5868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323850" y="908050"/>
            <a:ext cx="0" cy="5545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476375" y="188913"/>
            <a:ext cx="6481763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sz="1200" b="1">
                <a:solidFill>
                  <a:schemeClr val="tx2"/>
                </a:solidFill>
              </a:rPr>
              <a:t>Niedersächsischer Landesbetrieb für Wasserwirtschaft, Küsten- und Naturschutz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68313" y="1052736"/>
            <a:ext cx="8496300" cy="1008112"/>
          </a:xfrm>
          <a:prstGeom prst="rect">
            <a:avLst/>
          </a:prstGeom>
          <a:gradFill rotWithShape="1">
            <a:gsLst>
              <a:gs pos="0">
                <a:srgbClr val="3366FF">
                  <a:alpha val="70000"/>
                </a:srgbClr>
              </a:gs>
              <a:gs pos="50000">
                <a:schemeClr val="bg1"/>
              </a:gs>
              <a:gs pos="100000">
                <a:srgbClr val="3366FF">
                  <a:alpha val="7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de-DE" sz="3200" b="1" dirty="0" smtClean="0">
                <a:latin typeface="Arial" pitchFamily="34" charset="0"/>
              </a:rPr>
              <a:t>TOP 2a) Allgemeine Informationen</a:t>
            </a:r>
            <a:endParaRPr lang="de-DE" sz="3200" b="1" dirty="0">
              <a:solidFill>
                <a:schemeClr val="tx2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55576" y="2780928"/>
            <a:ext cx="7848872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de-DE" sz="2400" dirty="0" smtClean="0"/>
              <a:t>Wichtige Wasserbewirtschaftungsfragen</a:t>
            </a:r>
          </a:p>
          <a:p>
            <a:pPr marL="285750" indent="-285750" algn="l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de-DE" sz="2400" dirty="0" smtClean="0"/>
              <a:t>Beratung Oberflächengewässer und </a:t>
            </a:r>
          </a:p>
          <a:p>
            <a:pPr algn="l">
              <a:spcBef>
                <a:spcPts val="1200"/>
              </a:spcBef>
              <a:spcAft>
                <a:spcPts val="600"/>
              </a:spcAft>
            </a:pPr>
            <a:r>
              <a:rPr lang="de-DE" sz="2400" smtClean="0"/>
              <a:t>    Grundwasser</a:t>
            </a:r>
            <a:endParaRPr lang="de-DE" sz="2400" dirty="0" smtClean="0"/>
          </a:p>
          <a:p>
            <a:pPr algn="l">
              <a:spcBef>
                <a:spcPts val="1200"/>
              </a:spcBef>
              <a:spcAft>
                <a:spcPts val="600"/>
              </a:spcAft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6752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79712" y="908720"/>
            <a:ext cx="5616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7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de-DE" sz="3200" dirty="0" smtClean="0"/>
              <a:t>Zeitschiene</a:t>
            </a:r>
            <a:endParaRPr lang="de-DE" sz="2400" dirty="0"/>
          </a:p>
        </p:txBody>
      </p:sp>
      <p:sp>
        <p:nvSpPr>
          <p:cNvPr id="3" name="Textfeld 2"/>
          <p:cNvSpPr txBox="1"/>
          <p:nvPr/>
        </p:nvSpPr>
        <p:spPr>
          <a:xfrm>
            <a:off x="656995" y="1495005"/>
            <a:ext cx="777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Anfang 2013 bis Januar 2014: </a:t>
            </a:r>
            <a:r>
              <a:rPr lang="de-DE" sz="2800" dirty="0" smtClean="0"/>
              <a:t>Bestandsaufnahme </a:t>
            </a:r>
          </a:p>
          <a:p>
            <a:r>
              <a:rPr lang="de-DE" sz="2400" dirty="0" smtClean="0"/>
              <a:t>mit Ausweisung HWMB und Risikoabschätzung GW und OW</a:t>
            </a:r>
          </a:p>
          <a:p>
            <a:endParaRPr lang="de-DE" sz="2400" dirty="0"/>
          </a:p>
          <a:p>
            <a:r>
              <a:rPr lang="de-DE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Ende 2013 bis Juni 2014</a:t>
            </a:r>
          </a:p>
          <a:p>
            <a:r>
              <a:rPr lang="de-DE" sz="2400" dirty="0" smtClean="0"/>
              <a:t>Veröffentlichung der Anhörungsdokumente der </a:t>
            </a:r>
            <a:r>
              <a:rPr lang="de-DE" sz="2400" smtClean="0"/>
              <a:t>wichtigen Wasserbewirtschaftungsfragen,</a:t>
            </a:r>
            <a:endParaRPr lang="de-DE" sz="2400" dirty="0" smtClean="0"/>
          </a:p>
          <a:p>
            <a:r>
              <a:rPr lang="de-DE" sz="2400" dirty="0" smtClean="0"/>
              <a:t>Aufgabe der Flussgebietsgemeinschaften</a:t>
            </a:r>
          </a:p>
          <a:p>
            <a:endParaRPr lang="de-DE" sz="2400" dirty="0" smtClean="0"/>
          </a:p>
          <a:p>
            <a:r>
              <a:rPr lang="de-DE" sz="2800" dirty="0" smtClean="0">
                <a:latin typeface="Cooper Black" panose="0208090404030B020404" pitchFamily="18" charset="0"/>
              </a:rPr>
              <a:t>Niedersachsen: Wandkalender für 2014</a:t>
            </a:r>
            <a:endParaRPr lang="de-DE" sz="28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7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34" y="210072"/>
            <a:ext cx="8473038" cy="662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115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5"/>
            <a:ext cx="8168622" cy="6165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3131840" y="2780928"/>
            <a:ext cx="5904656" cy="1631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Jedes </a:t>
            </a:r>
            <a:r>
              <a:rPr lang="de-DE" sz="2000" dirty="0" err="1" smtClean="0"/>
              <a:t>Gekomitglied</a:t>
            </a:r>
            <a:r>
              <a:rPr lang="de-DE" sz="2000" dirty="0" smtClean="0"/>
              <a:t> erhält 1 Exemplar </a:t>
            </a:r>
          </a:p>
          <a:p>
            <a:r>
              <a:rPr lang="de-DE" sz="2000" dirty="0" smtClean="0"/>
              <a:t>und  </a:t>
            </a:r>
          </a:p>
          <a:p>
            <a:r>
              <a:rPr lang="de-DE" sz="2000" b="1" smtClean="0">
                <a:solidFill>
                  <a:srgbClr val="FFC000"/>
                </a:solidFill>
              </a:rPr>
              <a:t>100</a:t>
            </a:r>
            <a:r>
              <a:rPr lang="de-DE" sz="2000" smtClean="0"/>
              <a:t> </a:t>
            </a:r>
            <a:r>
              <a:rPr lang="de-DE" sz="2000" dirty="0"/>
              <a:t>E</a:t>
            </a:r>
            <a:r>
              <a:rPr lang="de-DE" sz="2000" dirty="0" smtClean="0"/>
              <a:t>xemplare für die Gebietskooperation aus den Mittel für Öffentlichkeitsarbeit zur weiteren Verteilung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859619790"/>
      </p:ext>
    </p:extLst>
  </p:cSld>
  <p:clrMapOvr>
    <a:masterClrMapping/>
  </p:clrMapOvr>
</p:sld>
</file>

<file path=ppt/theme/theme1.xml><?xml version="1.0" encoding="utf-8"?>
<a:theme xmlns:a="http://schemas.openxmlformats.org/drawingml/2006/main" name="Gudat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Gudat</Template>
  <TotalTime>0</TotalTime>
  <Words>68</Words>
  <Application>Microsoft Office PowerPoint</Application>
  <PresentationFormat>Bildschirmpräsentation (4:3)</PresentationFormat>
  <Paragraphs>17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Gudat</vt:lpstr>
      <vt:lpstr>PowerPoint-Präsentation</vt:lpstr>
      <vt:lpstr>PowerPoint-Präsentation</vt:lpstr>
      <vt:lpstr>PowerPoint-Präsentation</vt:lpstr>
      <vt:lpstr>PowerPoint-Präsentation</vt:lpstr>
    </vt:vector>
  </TitlesOfParts>
  <Company>NLWKN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Gudat, Stephanie</dc:creator>
  <cp:lastModifiedBy>Hannig, Petra</cp:lastModifiedBy>
  <cp:revision>34</cp:revision>
  <cp:lastPrinted>2012-05-03T08:51:18Z</cp:lastPrinted>
  <dcterms:created xsi:type="dcterms:W3CDTF">2013-04-10T14:09:36Z</dcterms:created>
  <dcterms:modified xsi:type="dcterms:W3CDTF">2013-11-18T09:27:45Z</dcterms:modified>
</cp:coreProperties>
</file>